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97" r:id="rId5"/>
    <p:sldId id="307" r:id="rId6"/>
    <p:sldId id="309" r:id="rId7"/>
    <p:sldId id="330" r:id="rId8"/>
    <p:sldId id="331" r:id="rId9"/>
    <p:sldId id="332" r:id="rId10"/>
    <p:sldId id="333" r:id="rId11"/>
    <p:sldId id="334" r:id="rId12"/>
    <p:sldId id="299" r:id="rId13"/>
    <p:sldId id="317" r:id="rId14"/>
    <p:sldId id="311" r:id="rId15"/>
    <p:sldId id="312" r:id="rId16"/>
    <p:sldId id="313" r:id="rId17"/>
    <p:sldId id="315" r:id="rId18"/>
    <p:sldId id="316" r:id="rId19"/>
    <p:sldId id="318" r:id="rId20"/>
    <p:sldId id="319" r:id="rId21"/>
    <p:sldId id="335" r:id="rId22"/>
    <p:sldId id="336" r:id="rId23"/>
    <p:sldId id="322" r:id="rId24"/>
    <p:sldId id="323" r:id="rId25"/>
    <p:sldId id="324" r:id="rId26"/>
    <p:sldId id="325" r:id="rId27"/>
    <p:sldId id="326" r:id="rId28"/>
    <p:sldId id="327" r:id="rId29"/>
    <p:sldId id="32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2" autoAdjust="0"/>
    <p:restoredTop sz="80623" autoAdjust="0"/>
  </p:normalViewPr>
  <p:slideViewPr>
    <p:cSldViewPr snapToGrid="0">
      <p:cViewPr varScale="1">
        <p:scale>
          <a:sx n="61" d="100"/>
          <a:sy n="61" d="100"/>
        </p:scale>
        <p:origin x="1001" y="3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88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45DE25-BAF0-4C5B-858E-6D043E79898C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7A8C9A8B-F7BC-4168-A503-BC9E2800120B}">
      <dgm:prSet phldrT="[Text]"/>
      <dgm:spPr/>
      <dgm:t>
        <a:bodyPr/>
        <a:lstStyle/>
        <a:p>
          <a:r>
            <a:rPr lang="tr-TR"/>
            <a:t>Değerlendirme Aracı</a:t>
          </a:r>
        </a:p>
      </dgm:t>
    </dgm:pt>
    <dgm:pt modelId="{A2C9DD65-044F-48A3-9531-7EF4990CBF27}" type="parTrans" cxnId="{3DB10E55-C29B-4178-9E5F-D1D7EF614B25}">
      <dgm:prSet/>
      <dgm:spPr/>
      <dgm:t>
        <a:bodyPr/>
        <a:lstStyle/>
        <a:p>
          <a:endParaRPr lang="tr-TR"/>
        </a:p>
      </dgm:t>
    </dgm:pt>
    <dgm:pt modelId="{9AE1242C-9916-4456-8010-0F31EEC8D7A5}" type="sibTrans" cxnId="{3DB10E55-C29B-4178-9E5F-D1D7EF614B25}">
      <dgm:prSet phldrT="1"/>
      <dgm:spPr/>
      <dgm:t>
        <a:bodyPr/>
        <a:lstStyle/>
        <a:p>
          <a:endParaRPr lang="tr-TR"/>
        </a:p>
      </dgm:t>
    </dgm:pt>
    <dgm:pt modelId="{23E4A6ED-E08E-4965-ADF0-7904BBC53B44}">
      <dgm:prSet phldrT="[Text]"/>
      <dgm:spPr/>
      <dgm:t>
        <a:bodyPr/>
        <a:lstStyle/>
        <a:p>
          <a:r>
            <a:rPr lang="tr-TR"/>
            <a:t>Eğitim Programı</a:t>
          </a:r>
        </a:p>
      </dgm:t>
    </dgm:pt>
    <dgm:pt modelId="{24B7E4F6-C6C6-427A-BE66-331AF8A28856}" type="parTrans" cxnId="{9FDEF056-5D2D-4456-B37B-DFE5E54F14EA}">
      <dgm:prSet/>
      <dgm:spPr/>
      <dgm:t>
        <a:bodyPr/>
        <a:lstStyle/>
        <a:p>
          <a:endParaRPr lang="tr-TR"/>
        </a:p>
      </dgm:t>
    </dgm:pt>
    <dgm:pt modelId="{4DB3441C-84B5-416D-B087-6477700FF377}" type="sibTrans" cxnId="{9FDEF056-5D2D-4456-B37B-DFE5E54F14EA}">
      <dgm:prSet phldrT="2"/>
      <dgm:spPr/>
      <dgm:t>
        <a:bodyPr/>
        <a:lstStyle/>
        <a:p>
          <a:endParaRPr lang="tr-TR"/>
        </a:p>
      </dgm:t>
    </dgm:pt>
    <dgm:pt modelId="{939E247D-0FDF-49DA-AFEB-BFF2C08E1DE8}">
      <dgm:prSet phldrT="[Text]"/>
      <dgm:spPr/>
      <dgm:t>
        <a:bodyPr/>
        <a:lstStyle/>
        <a:p>
          <a:r>
            <a:rPr lang="tr-TR"/>
            <a:t>E-Öğrenme Platformu</a:t>
          </a:r>
        </a:p>
      </dgm:t>
    </dgm:pt>
    <dgm:pt modelId="{43B2641C-9129-4CB6-9A82-679976265863}" type="parTrans" cxnId="{0F0A2743-E17F-4D5A-9BB7-124A964E6332}">
      <dgm:prSet/>
      <dgm:spPr/>
      <dgm:t>
        <a:bodyPr/>
        <a:lstStyle/>
        <a:p>
          <a:endParaRPr lang="tr-TR"/>
        </a:p>
      </dgm:t>
    </dgm:pt>
    <dgm:pt modelId="{847FE7F9-0C9B-4CAE-8A35-8E5D74EF9684}" type="sibTrans" cxnId="{0F0A2743-E17F-4D5A-9BB7-124A964E6332}">
      <dgm:prSet phldrT="3"/>
      <dgm:spPr/>
      <dgm:t>
        <a:bodyPr/>
        <a:lstStyle/>
        <a:p>
          <a:endParaRPr lang="tr-TR"/>
        </a:p>
      </dgm:t>
    </dgm:pt>
    <dgm:pt modelId="{FFE37033-DFB0-41AF-8F41-1F88A21BBFC4}" type="pres">
      <dgm:prSet presAssocID="{7345DE25-BAF0-4C5B-858E-6D043E7989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E02B41-445A-49A9-B9C5-22F3C452D828}" type="pres">
      <dgm:prSet presAssocID="{939E247D-0FDF-49DA-AFEB-BFF2C08E1DE8}" presName="boxAndChildren" presStyleCnt="0"/>
      <dgm:spPr/>
    </dgm:pt>
    <dgm:pt modelId="{104C22E1-9634-4FE9-9461-4760925DBF34}" type="pres">
      <dgm:prSet presAssocID="{939E247D-0FDF-49DA-AFEB-BFF2C08E1DE8}" presName="parentTextBox" presStyleLbl="node1" presStyleIdx="0" presStyleCnt="3"/>
      <dgm:spPr/>
      <dgm:t>
        <a:bodyPr/>
        <a:lstStyle/>
        <a:p>
          <a:endParaRPr lang="en-US"/>
        </a:p>
      </dgm:t>
    </dgm:pt>
    <dgm:pt modelId="{B9F7748C-B268-4836-8FB5-CD0E7553F001}" type="pres">
      <dgm:prSet presAssocID="{4DB3441C-84B5-416D-B087-6477700FF377}" presName="sp" presStyleCnt="0"/>
      <dgm:spPr/>
    </dgm:pt>
    <dgm:pt modelId="{20629417-C3C0-4111-9C38-CBC0CB45545C}" type="pres">
      <dgm:prSet presAssocID="{23E4A6ED-E08E-4965-ADF0-7904BBC53B44}" presName="arrowAndChildren" presStyleCnt="0"/>
      <dgm:spPr/>
    </dgm:pt>
    <dgm:pt modelId="{49CC0111-8779-490A-9BBC-8E2AD384F7E9}" type="pres">
      <dgm:prSet presAssocID="{23E4A6ED-E08E-4965-ADF0-7904BBC53B44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E96740AE-AC11-4F61-82A6-ADDB720E9E74}" type="pres">
      <dgm:prSet presAssocID="{9AE1242C-9916-4456-8010-0F31EEC8D7A5}" presName="sp" presStyleCnt="0"/>
      <dgm:spPr/>
    </dgm:pt>
    <dgm:pt modelId="{DE703989-7651-49E9-9375-22F3E55D2EBB}" type="pres">
      <dgm:prSet presAssocID="{7A8C9A8B-F7BC-4168-A503-BC9E2800120B}" presName="arrowAndChildren" presStyleCnt="0"/>
      <dgm:spPr/>
    </dgm:pt>
    <dgm:pt modelId="{F6117651-065A-432A-B7BE-164B38B55CF9}" type="pres">
      <dgm:prSet presAssocID="{7A8C9A8B-F7BC-4168-A503-BC9E2800120B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29C14683-8BEE-4AB9-8813-9F78C082D5E5}" type="presOf" srcId="{7A8C9A8B-F7BC-4168-A503-BC9E2800120B}" destId="{F6117651-065A-432A-B7BE-164B38B55CF9}" srcOrd="0" destOrd="0" presId="urn:microsoft.com/office/officeart/2005/8/layout/process4"/>
    <dgm:cxn modelId="{ADF993AB-C398-4D64-9CEC-BC8BCA590FD5}" type="presOf" srcId="{939E247D-0FDF-49DA-AFEB-BFF2C08E1DE8}" destId="{104C22E1-9634-4FE9-9461-4760925DBF34}" srcOrd="0" destOrd="0" presId="urn:microsoft.com/office/officeart/2005/8/layout/process4"/>
    <dgm:cxn modelId="{86E9864F-8536-44AB-9D9A-F0514BCFEF6B}" type="presOf" srcId="{7345DE25-BAF0-4C5B-858E-6D043E79898C}" destId="{FFE37033-DFB0-41AF-8F41-1F88A21BBFC4}" srcOrd="0" destOrd="0" presId="urn:microsoft.com/office/officeart/2005/8/layout/process4"/>
    <dgm:cxn modelId="{305397C6-4911-480B-90EF-A5AC7DEC86A5}" type="presOf" srcId="{23E4A6ED-E08E-4965-ADF0-7904BBC53B44}" destId="{49CC0111-8779-490A-9BBC-8E2AD384F7E9}" srcOrd="0" destOrd="0" presId="urn:microsoft.com/office/officeart/2005/8/layout/process4"/>
    <dgm:cxn modelId="{3DB10E55-C29B-4178-9E5F-D1D7EF614B25}" srcId="{7345DE25-BAF0-4C5B-858E-6D043E79898C}" destId="{7A8C9A8B-F7BC-4168-A503-BC9E2800120B}" srcOrd="0" destOrd="0" parTransId="{A2C9DD65-044F-48A3-9531-7EF4990CBF27}" sibTransId="{9AE1242C-9916-4456-8010-0F31EEC8D7A5}"/>
    <dgm:cxn modelId="{0F0A2743-E17F-4D5A-9BB7-124A964E6332}" srcId="{7345DE25-BAF0-4C5B-858E-6D043E79898C}" destId="{939E247D-0FDF-49DA-AFEB-BFF2C08E1DE8}" srcOrd="2" destOrd="0" parTransId="{43B2641C-9129-4CB6-9A82-679976265863}" sibTransId="{847FE7F9-0C9B-4CAE-8A35-8E5D74EF9684}"/>
    <dgm:cxn modelId="{9FDEF056-5D2D-4456-B37B-DFE5E54F14EA}" srcId="{7345DE25-BAF0-4C5B-858E-6D043E79898C}" destId="{23E4A6ED-E08E-4965-ADF0-7904BBC53B44}" srcOrd="1" destOrd="0" parTransId="{24B7E4F6-C6C6-427A-BE66-331AF8A28856}" sibTransId="{4DB3441C-84B5-416D-B087-6477700FF377}"/>
    <dgm:cxn modelId="{D3ABCCC4-F937-4446-8410-B010B448562D}" type="presParOf" srcId="{FFE37033-DFB0-41AF-8F41-1F88A21BBFC4}" destId="{CBE02B41-445A-49A9-B9C5-22F3C452D828}" srcOrd="0" destOrd="0" presId="urn:microsoft.com/office/officeart/2005/8/layout/process4"/>
    <dgm:cxn modelId="{84532499-58CA-4A3F-A477-17FA9D229FE3}" type="presParOf" srcId="{CBE02B41-445A-49A9-B9C5-22F3C452D828}" destId="{104C22E1-9634-4FE9-9461-4760925DBF34}" srcOrd="0" destOrd="0" presId="urn:microsoft.com/office/officeart/2005/8/layout/process4"/>
    <dgm:cxn modelId="{6B3F10CA-3E17-4340-9C10-05CB827BB9FB}" type="presParOf" srcId="{FFE37033-DFB0-41AF-8F41-1F88A21BBFC4}" destId="{B9F7748C-B268-4836-8FB5-CD0E7553F001}" srcOrd="1" destOrd="0" presId="urn:microsoft.com/office/officeart/2005/8/layout/process4"/>
    <dgm:cxn modelId="{A69E55A2-2FAC-4D0A-8329-7BC6A34A0024}" type="presParOf" srcId="{FFE37033-DFB0-41AF-8F41-1F88A21BBFC4}" destId="{20629417-C3C0-4111-9C38-CBC0CB45545C}" srcOrd="2" destOrd="0" presId="urn:microsoft.com/office/officeart/2005/8/layout/process4"/>
    <dgm:cxn modelId="{66BC2357-8CF0-4648-8592-F363A10EC137}" type="presParOf" srcId="{20629417-C3C0-4111-9C38-CBC0CB45545C}" destId="{49CC0111-8779-490A-9BBC-8E2AD384F7E9}" srcOrd="0" destOrd="0" presId="urn:microsoft.com/office/officeart/2005/8/layout/process4"/>
    <dgm:cxn modelId="{46EEE2DF-D099-41B1-8A18-BB3E209F81BA}" type="presParOf" srcId="{FFE37033-DFB0-41AF-8F41-1F88A21BBFC4}" destId="{E96740AE-AC11-4F61-82A6-ADDB720E9E74}" srcOrd="3" destOrd="0" presId="urn:microsoft.com/office/officeart/2005/8/layout/process4"/>
    <dgm:cxn modelId="{D2DD1622-4EAA-46DE-AB69-A5B8CB15311A}" type="presParOf" srcId="{FFE37033-DFB0-41AF-8F41-1F88A21BBFC4}" destId="{DE703989-7651-49E9-9375-22F3E55D2EBB}" srcOrd="4" destOrd="0" presId="urn:microsoft.com/office/officeart/2005/8/layout/process4"/>
    <dgm:cxn modelId="{2F501D7B-E4A0-42A3-A14B-EC69D989FEFE}" type="presParOf" srcId="{DE703989-7651-49E9-9375-22F3E55D2EBB}" destId="{F6117651-065A-432A-B7BE-164B38B55CF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8C7CDA7-41D4-470A-AC23-5032833159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8E4785F-B7D4-45D8-9F0E-0D560E603ACE}">
      <dgm:prSet phldrT="[Text]"/>
      <dgm:spPr/>
      <dgm:t>
        <a:bodyPr anchor="ctr"/>
        <a:lstStyle/>
        <a:p>
          <a:r>
            <a:rPr lang="tr-TR"/>
            <a:t>5. Tur</a:t>
          </a:r>
        </a:p>
      </dgm:t>
    </dgm:pt>
    <dgm:pt modelId="{87CC49CF-A8DC-49C1-8027-26E043C8FD97}" type="sibTrans" cxnId="{A911B6CA-4352-4527-BF01-16C4B5859F4D}">
      <dgm:prSet/>
      <dgm:spPr/>
      <dgm:t>
        <a:bodyPr/>
        <a:lstStyle/>
        <a:p>
          <a:endParaRPr lang="tr-TR"/>
        </a:p>
      </dgm:t>
    </dgm:pt>
    <dgm:pt modelId="{2C2F485D-1A00-4912-B265-30C697A3861B}" type="parTrans" cxnId="{A911B6CA-4352-4527-BF01-16C4B5859F4D}">
      <dgm:prSet/>
      <dgm:spPr/>
      <dgm:t>
        <a:bodyPr/>
        <a:lstStyle/>
        <a:p>
          <a:endParaRPr lang="tr-TR"/>
        </a:p>
      </dgm:t>
    </dgm:pt>
    <dgm:pt modelId="{55E44CF9-7E35-4B2A-A041-C4E5C0A6A13C}">
      <dgm:prSet phldrT="[Text]"/>
      <dgm:spPr/>
      <dgm:t>
        <a:bodyPr/>
        <a:lstStyle/>
        <a:p>
          <a:r>
            <a:rPr lang="tr-TR" dirty="0"/>
            <a:t>Hazırlanan içeriğin gözden geçirilmesi</a:t>
          </a:r>
        </a:p>
      </dgm:t>
    </dgm:pt>
    <dgm:pt modelId="{407EDD2F-FA91-4CFD-89E2-BCB45EDB72EF}" type="parTrans" cxnId="{6E61EAEB-A6AA-4EFE-90B5-4B7B9ABA483E}">
      <dgm:prSet/>
      <dgm:spPr/>
      <dgm:t>
        <a:bodyPr/>
        <a:lstStyle/>
        <a:p>
          <a:endParaRPr lang="tr-TR"/>
        </a:p>
      </dgm:t>
    </dgm:pt>
    <dgm:pt modelId="{3DC33C58-BF67-4B75-8A06-79E609243264}" type="sibTrans" cxnId="{6E61EAEB-A6AA-4EFE-90B5-4B7B9ABA483E}">
      <dgm:prSet/>
      <dgm:spPr/>
      <dgm:t>
        <a:bodyPr/>
        <a:lstStyle/>
        <a:p>
          <a:endParaRPr lang="tr-TR"/>
        </a:p>
      </dgm:t>
    </dgm:pt>
    <dgm:pt modelId="{D202FB68-AEE0-4C39-A768-61E39D34B4FE}" type="pres">
      <dgm:prSet presAssocID="{88C7CDA7-41D4-470A-AC23-5032833159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937FB4-3A1A-4AB4-8270-B98389097C8B}" type="pres">
      <dgm:prSet presAssocID="{A8E4785F-B7D4-45D8-9F0E-0D560E603AC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CB036-A7FE-4ABC-8A0D-3BA805C33464}" type="pres">
      <dgm:prSet presAssocID="{A8E4785F-B7D4-45D8-9F0E-0D560E603AC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A521BF-12EF-4205-A806-9FA2FCE50B17}" type="presOf" srcId="{88C7CDA7-41D4-470A-AC23-5032833159C4}" destId="{D202FB68-AEE0-4C39-A768-61E39D34B4FE}" srcOrd="0" destOrd="0" presId="urn:microsoft.com/office/officeart/2005/8/layout/vList2"/>
    <dgm:cxn modelId="{7710F8F6-8912-46A2-9804-684D374D3667}" type="presOf" srcId="{55E44CF9-7E35-4B2A-A041-C4E5C0A6A13C}" destId="{AD8CB036-A7FE-4ABC-8A0D-3BA805C33464}" srcOrd="0" destOrd="0" presId="urn:microsoft.com/office/officeart/2005/8/layout/vList2"/>
    <dgm:cxn modelId="{6E61EAEB-A6AA-4EFE-90B5-4B7B9ABA483E}" srcId="{A8E4785F-B7D4-45D8-9F0E-0D560E603ACE}" destId="{55E44CF9-7E35-4B2A-A041-C4E5C0A6A13C}" srcOrd="0" destOrd="0" parTransId="{407EDD2F-FA91-4CFD-89E2-BCB45EDB72EF}" sibTransId="{3DC33C58-BF67-4B75-8A06-79E609243264}"/>
    <dgm:cxn modelId="{200A6B64-030D-4C94-BCD0-E15654CF6B66}" type="presOf" srcId="{A8E4785F-B7D4-45D8-9F0E-0D560E603ACE}" destId="{28937FB4-3A1A-4AB4-8270-B98389097C8B}" srcOrd="0" destOrd="0" presId="urn:microsoft.com/office/officeart/2005/8/layout/vList2"/>
    <dgm:cxn modelId="{A911B6CA-4352-4527-BF01-16C4B5859F4D}" srcId="{88C7CDA7-41D4-470A-AC23-5032833159C4}" destId="{A8E4785F-B7D4-45D8-9F0E-0D560E603ACE}" srcOrd="0" destOrd="0" parTransId="{2C2F485D-1A00-4912-B265-30C697A3861B}" sibTransId="{87CC49CF-A8DC-49C1-8027-26E043C8FD97}"/>
    <dgm:cxn modelId="{1DFBECBF-4D69-4398-8E15-EEA0E8B4F661}" type="presParOf" srcId="{D202FB68-AEE0-4C39-A768-61E39D34B4FE}" destId="{28937FB4-3A1A-4AB4-8270-B98389097C8B}" srcOrd="0" destOrd="0" presId="urn:microsoft.com/office/officeart/2005/8/layout/vList2"/>
    <dgm:cxn modelId="{1EA61A78-6286-447B-9C38-B26258A721A8}" type="presParOf" srcId="{D202FB68-AEE0-4C39-A768-61E39D34B4FE}" destId="{AD8CB036-A7FE-4ABC-8A0D-3BA805C3346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8C7CDA7-41D4-470A-AC23-5032833159C4}" type="doc">
      <dgm:prSet loTypeId="urn:microsoft.com/office/officeart/2016/7/layout/HorizontalAction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55E44CF9-7E35-4B2A-A041-C4E5C0A6A13C}">
      <dgm:prSet phldrT="[Text]"/>
      <dgm:spPr/>
      <dgm:t>
        <a:bodyPr/>
        <a:lstStyle/>
        <a:p>
          <a:r>
            <a:rPr lang="tr-TR" dirty="0"/>
            <a:t>İçerik Geliştirme Süreci</a:t>
          </a:r>
        </a:p>
      </dgm:t>
    </dgm:pt>
    <dgm:pt modelId="{407EDD2F-FA91-4CFD-89E2-BCB45EDB72EF}" type="parTrans" cxnId="{6E61EAEB-A6AA-4EFE-90B5-4B7B9ABA483E}">
      <dgm:prSet/>
      <dgm:spPr/>
      <dgm:t>
        <a:bodyPr/>
        <a:lstStyle/>
        <a:p>
          <a:endParaRPr lang="tr-TR"/>
        </a:p>
      </dgm:t>
    </dgm:pt>
    <dgm:pt modelId="{3DC33C58-BF67-4B75-8A06-79E609243264}" type="sibTrans" cxnId="{6E61EAEB-A6AA-4EFE-90B5-4B7B9ABA483E}">
      <dgm:prSet/>
      <dgm:spPr/>
      <dgm:t>
        <a:bodyPr/>
        <a:lstStyle/>
        <a:p>
          <a:endParaRPr lang="tr-TR"/>
        </a:p>
      </dgm:t>
    </dgm:pt>
    <dgm:pt modelId="{A5025E1A-DAB3-4B11-8B36-AA2D15C7C5A4}">
      <dgm:prSet phldrT="[Text]"/>
      <dgm:spPr/>
      <dgm:t>
        <a:bodyPr/>
        <a:lstStyle/>
        <a:p>
          <a:r>
            <a:rPr lang="tr-TR" dirty="0"/>
            <a:t>İçerik Düzeltme</a:t>
          </a:r>
        </a:p>
      </dgm:t>
    </dgm:pt>
    <dgm:pt modelId="{AF044311-B1E8-4D7C-BEC5-8ABA411400CC}" type="parTrans" cxnId="{04B56ABE-30A5-42CC-B67B-A2A3D2E5660B}">
      <dgm:prSet/>
      <dgm:spPr/>
      <dgm:t>
        <a:bodyPr/>
        <a:lstStyle/>
        <a:p>
          <a:endParaRPr lang="tr-TR"/>
        </a:p>
      </dgm:t>
    </dgm:pt>
    <dgm:pt modelId="{71B8D57F-371B-4FD2-8217-8E9DC0605A36}" type="sibTrans" cxnId="{04B56ABE-30A5-42CC-B67B-A2A3D2E5660B}">
      <dgm:prSet/>
      <dgm:spPr/>
      <dgm:t>
        <a:bodyPr/>
        <a:lstStyle/>
        <a:p>
          <a:endParaRPr lang="tr-TR"/>
        </a:p>
      </dgm:t>
    </dgm:pt>
    <dgm:pt modelId="{203CCB25-E78E-4BC2-8EC2-4B9ADA4CCF08}">
      <dgm:prSet phldrT="[Text]"/>
      <dgm:spPr/>
      <dgm:t>
        <a:bodyPr/>
        <a:lstStyle/>
        <a:p>
          <a:r>
            <a:rPr lang="tr-TR" dirty="0" err="1"/>
            <a:t>Alanyazın</a:t>
          </a:r>
          <a:r>
            <a:rPr lang="tr-TR" dirty="0"/>
            <a:t> eklemeleri</a:t>
          </a:r>
        </a:p>
      </dgm:t>
    </dgm:pt>
    <dgm:pt modelId="{840DA9B4-6209-41F2-B537-1815554487F6}" type="parTrans" cxnId="{7B47B495-1EAF-4A99-8F6E-D431B13ACAD8}">
      <dgm:prSet/>
      <dgm:spPr/>
      <dgm:t>
        <a:bodyPr/>
        <a:lstStyle/>
        <a:p>
          <a:endParaRPr lang="tr-TR"/>
        </a:p>
      </dgm:t>
    </dgm:pt>
    <dgm:pt modelId="{D1A9CFBE-8B63-46E7-878B-E728E8B3BAC0}" type="sibTrans" cxnId="{7B47B495-1EAF-4A99-8F6E-D431B13ACAD8}">
      <dgm:prSet/>
      <dgm:spPr/>
      <dgm:t>
        <a:bodyPr/>
        <a:lstStyle/>
        <a:p>
          <a:endParaRPr lang="tr-TR"/>
        </a:p>
      </dgm:t>
    </dgm:pt>
    <dgm:pt modelId="{37561D23-6F83-44E7-A040-72C6DF63D233}">
      <dgm:prSet phldrT="[Text]"/>
      <dgm:spPr/>
      <dgm:t>
        <a:bodyPr/>
        <a:lstStyle/>
        <a:p>
          <a:r>
            <a:rPr lang="tr-TR" dirty="0"/>
            <a:t>Dil Düzenlemesi</a:t>
          </a:r>
        </a:p>
      </dgm:t>
    </dgm:pt>
    <dgm:pt modelId="{2C66DB3B-2851-46BD-B913-319B510789B7}" type="parTrans" cxnId="{69A30A9C-A634-4FFD-AA97-6EF265A4B60E}">
      <dgm:prSet/>
      <dgm:spPr/>
      <dgm:t>
        <a:bodyPr/>
        <a:lstStyle/>
        <a:p>
          <a:endParaRPr lang="tr-TR"/>
        </a:p>
      </dgm:t>
    </dgm:pt>
    <dgm:pt modelId="{31D98425-7504-4204-9A56-A78D16FAD2BE}" type="sibTrans" cxnId="{69A30A9C-A634-4FFD-AA97-6EF265A4B60E}">
      <dgm:prSet/>
      <dgm:spPr/>
      <dgm:t>
        <a:bodyPr/>
        <a:lstStyle/>
        <a:p>
          <a:endParaRPr lang="tr-TR"/>
        </a:p>
      </dgm:t>
    </dgm:pt>
    <dgm:pt modelId="{DE75F56D-1D3C-41A2-A0FB-8FBCCF38D434}">
      <dgm:prSet phldrT="[Text]"/>
      <dgm:spPr/>
      <dgm:t>
        <a:bodyPr/>
        <a:lstStyle/>
        <a:p>
          <a:r>
            <a:rPr lang="tr-TR"/>
            <a:t>Görsel Materyal Ekleme</a:t>
          </a:r>
        </a:p>
      </dgm:t>
    </dgm:pt>
    <dgm:pt modelId="{80631AE0-067D-4647-B1DC-511F8D12B77D}" type="parTrans" cxnId="{C4706DAC-897F-4E6B-BA73-75AA6201AC94}">
      <dgm:prSet/>
      <dgm:spPr/>
      <dgm:t>
        <a:bodyPr/>
        <a:lstStyle/>
        <a:p>
          <a:endParaRPr lang="tr-TR"/>
        </a:p>
      </dgm:t>
    </dgm:pt>
    <dgm:pt modelId="{F3C81946-EBBD-4C77-9754-DD4DFA4B3468}" type="sibTrans" cxnId="{C4706DAC-897F-4E6B-BA73-75AA6201AC94}">
      <dgm:prSet/>
      <dgm:spPr/>
      <dgm:t>
        <a:bodyPr/>
        <a:lstStyle/>
        <a:p>
          <a:endParaRPr lang="tr-TR"/>
        </a:p>
      </dgm:t>
    </dgm:pt>
    <dgm:pt modelId="{FF1BEB89-993A-4CA0-BE99-E6138C48D1F2}">
      <dgm:prSet phldrT="[Text]"/>
      <dgm:spPr/>
      <dgm:t>
        <a:bodyPr/>
        <a:lstStyle/>
        <a:p>
          <a:r>
            <a:rPr lang="tr-TR" dirty="0"/>
            <a:t>Format Düzenlemesi</a:t>
          </a:r>
        </a:p>
      </dgm:t>
    </dgm:pt>
    <dgm:pt modelId="{9CDB9F1A-4985-4C8B-AD15-7AEA0AC893D4}" type="parTrans" cxnId="{CDE4413A-FE7D-4A69-9E76-62903F386609}">
      <dgm:prSet/>
      <dgm:spPr/>
      <dgm:t>
        <a:bodyPr/>
        <a:lstStyle/>
        <a:p>
          <a:endParaRPr lang="tr-TR"/>
        </a:p>
      </dgm:t>
    </dgm:pt>
    <dgm:pt modelId="{4518AD16-32AE-40C6-BDBA-2566990A4D3C}" type="sibTrans" cxnId="{CDE4413A-FE7D-4A69-9E76-62903F386609}">
      <dgm:prSet/>
      <dgm:spPr/>
      <dgm:t>
        <a:bodyPr/>
        <a:lstStyle/>
        <a:p>
          <a:endParaRPr lang="tr-TR"/>
        </a:p>
      </dgm:t>
    </dgm:pt>
    <dgm:pt modelId="{2146F80C-CFCE-4F49-AF0D-AEECD0AAA589}" type="pres">
      <dgm:prSet presAssocID="{88C7CDA7-41D4-470A-AC23-5032833159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2B9AEB-DD15-4952-8763-217944AE5587}" type="pres">
      <dgm:prSet presAssocID="{55E44CF9-7E35-4B2A-A041-C4E5C0A6A13C}" presName="composite" presStyleCnt="0"/>
      <dgm:spPr/>
    </dgm:pt>
    <dgm:pt modelId="{4EC7249C-21D9-409E-889C-3C439DA9C34A}" type="pres">
      <dgm:prSet presAssocID="{55E44CF9-7E35-4B2A-A041-C4E5C0A6A13C}" presName="parTx" presStyleLbl="alignNode1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A518887-5A34-4493-A11C-7960C2D8BA20}" type="pres">
      <dgm:prSet presAssocID="{55E44CF9-7E35-4B2A-A041-C4E5C0A6A13C}" presName="desTx" presStyleLbl="alignAccFollowNode1" presStyleIdx="0" presStyleCnt="2">
        <dgm:presLayoutVars/>
      </dgm:prSet>
      <dgm:spPr/>
      <dgm:t>
        <a:bodyPr/>
        <a:lstStyle/>
        <a:p>
          <a:endParaRPr lang="en-US"/>
        </a:p>
      </dgm:t>
    </dgm:pt>
    <dgm:pt modelId="{01E98319-724D-4A4A-A509-68E729BAEF1B}" type="pres">
      <dgm:prSet presAssocID="{3DC33C58-BF67-4B75-8A06-79E609243264}" presName="space" presStyleCnt="0"/>
      <dgm:spPr/>
    </dgm:pt>
    <dgm:pt modelId="{9B40C5F8-A8BE-44AF-B115-DC10EDC88560}" type="pres">
      <dgm:prSet presAssocID="{A5025E1A-DAB3-4B11-8B36-AA2D15C7C5A4}" presName="composite" presStyleCnt="0"/>
      <dgm:spPr/>
    </dgm:pt>
    <dgm:pt modelId="{04E5EB8D-7F6A-446D-9F6F-5201FAE80686}" type="pres">
      <dgm:prSet presAssocID="{A5025E1A-DAB3-4B11-8B36-AA2D15C7C5A4}" presName="parTx" presStyleLbl="alignNod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E506CC2-0D13-4DB1-8C8E-C5E0FFBB2FDD}" type="pres">
      <dgm:prSet presAssocID="{A5025E1A-DAB3-4B11-8B36-AA2D15C7C5A4}" presName="desTx" presStyleLbl="alignAccFollowNode1" presStyleIdx="1" presStyleCnt="2">
        <dgm:presLayoutVars/>
      </dgm:prSet>
      <dgm:spPr/>
      <dgm:t>
        <a:bodyPr/>
        <a:lstStyle/>
        <a:p>
          <a:endParaRPr lang="en-US"/>
        </a:p>
      </dgm:t>
    </dgm:pt>
  </dgm:ptLst>
  <dgm:cxnLst>
    <dgm:cxn modelId="{6E61EAEB-A6AA-4EFE-90B5-4B7B9ABA483E}" srcId="{88C7CDA7-41D4-470A-AC23-5032833159C4}" destId="{55E44CF9-7E35-4B2A-A041-C4E5C0A6A13C}" srcOrd="0" destOrd="0" parTransId="{407EDD2F-FA91-4CFD-89E2-BCB45EDB72EF}" sibTransId="{3DC33C58-BF67-4B75-8A06-79E609243264}"/>
    <dgm:cxn modelId="{3262E7B4-8EC1-43EC-883E-9A8B1F41A6E3}" type="presOf" srcId="{88C7CDA7-41D4-470A-AC23-5032833159C4}" destId="{2146F80C-CFCE-4F49-AF0D-AEECD0AAA589}" srcOrd="0" destOrd="0" presId="urn:microsoft.com/office/officeart/2016/7/layout/HorizontalActionList"/>
    <dgm:cxn modelId="{28ECD622-EA34-4D7C-8D9D-26AD9DCB6B4F}" type="presOf" srcId="{DE75F56D-1D3C-41A2-A0FB-8FBCCF38D434}" destId="{9A518887-5A34-4493-A11C-7960C2D8BA20}" srcOrd="0" destOrd="1" presId="urn:microsoft.com/office/officeart/2016/7/layout/HorizontalActionList"/>
    <dgm:cxn modelId="{CDE4413A-FE7D-4A69-9E76-62903F386609}" srcId="{A5025E1A-DAB3-4B11-8B36-AA2D15C7C5A4}" destId="{FF1BEB89-993A-4CA0-BE99-E6138C48D1F2}" srcOrd="1" destOrd="0" parTransId="{9CDB9F1A-4985-4C8B-AD15-7AEA0AC893D4}" sibTransId="{4518AD16-32AE-40C6-BDBA-2566990A4D3C}"/>
    <dgm:cxn modelId="{29220F1B-518D-4811-89B3-BAB07AF1A830}" type="presOf" srcId="{A5025E1A-DAB3-4B11-8B36-AA2D15C7C5A4}" destId="{04E5EB8D-7F6A-446D-9F6F-5201FAE80686}" srcOrd="0" destOrd="0" presId="urn:microsoft.com/office/officeart/2016/7/layout/HorizontalActionList"/>
    <dgm:cxn modelId="{50071928-910A-4A47-994D-4DEA88B8B9EA}" type="presOf" srcId="{203CCB25-E78E-4BC2-8EC2-4B9ADA4CCF08}" destId="{9A518887-5A34-4493-A11C-7960C2D8BA20}" srcOrd="0" destOrd="0" presId="urn:microsoft.com/office/officeart/2016/7/layout/HorizontalActionList"/>
    <dgm:cxn modelId="{04B56ABE-30A5-42CC-B67B-A2A3D2E5660B}" srcId="{88C7CDA7-41D4-470A-AC23-5032833159C4}" destId="{A5025E1A-DAB3-4B11-8B36-AA2D15C7C5A4}" srcOrd="1" destOrd="0" parTransId="{AF044311-B1E8-4D7C-BEC5-8ABA411400CC}" sibTransId="{71B8D57F-371B-4FD2-8217-8E9DC0605A36}"/>
    <dgm:cxn modelId="{20764A2F-F748-4621-9237-81E48CD5DFAE}" type="presOf" srcId="{FF1BEB89-993A-4CA0-BE99-E6138C48D1F2}" destId="{EE506CC2-0D13-4DB1-8C8E-C5E0FFBB2FDD}" srcOrd="0" destOrd="1" presId="urn:microsoft.com/office/officeart/2016/7/layout/HorizontalActionList"/>
    <dgm:cxn modelId="{8152D3A9-B200-4B03-A112-CA4E181DC684}" type="presOf" srcId="{37561D23-6F83-44E7-A040-72C6DF63D233}" destId="{EE506CC2-0D13-4DB1-8C8E-C5E0FFBB2FDD}" srcOrd="0" destOrd="0" presId="urn:microsoft.com/office/officeart/2016/7/layout/HorizontalActionList"/>
    <dgm:cxn modelId="{69A30A9C-A634-4FFD-AA97-6EF265A4B60E}" srcId="{A5025E1A-DAB3-4B11-8B36-AA2D15C7C5A4}" destId="{37561D23-6F83-44E7-A040-72C6DF63D233}" srcOrd="0" destOrd="0" parTransId="{2C66DB3B-2851-46BD-B913-319B510789B7}" sibTransId="{31D98425-7504-4204-9A56-A78D16FAD2BE}"/>
    <dgm:cxn modelId="{7B47B495-1EAF-4A99-8F6E-D431B13ACAD8}" srcId="{55E44CF9-7E35-4B2A-A041-C4E5C0A6A13C}" destId="{203CCB25-E78E-4BC2-8EC2-4B9ADA4CCF08}" srcOrd="0" destOrd="0" parTransId="{840DA9B4-6209-41F2-B537-1815554487F6}" sibTransId="{D1A9CFBE-8B63-46E7-878B-E728E8B3BAC0}"/>
    <dgm:cxn modelId="{C4706DAC-897F-4E6B-BA73-75AA6201AC94}" srcId="{55E44CF9-7E35-4B2A-A041-C4E5C0A6A13C}" destId="{DE75F56D-1D3C-41A2-A0FB-8FBCCF38D434}" srcOrd="1" destOrd="0" parTransId="{80631AE0-067D-4647-B1DC-511F8D12B77D}" sibTransId="{F3C81946-EBBD-4C77-9754-DD4DFA4B3468}"/>
    <dgm:cxn modelId="{2864598C-10CD-40E8-B67A-30AED472A597}" type="presOf" srcId="{55E44CF9-7E35-4B2A-A041-C4E5C0A6A13C}" destId="{4EC7249C-21D9-409E-889C-3C439DA9C34A}" srcOrd="0" destOrd="0" presId="urn:microsoft.com/office/officeart/2016/7/layout/HorizontalActionList"/>
    <dgm:cxn modelId="{141E1C7D-0E8E-4D30-8AD4-BB7214212208}" type="presParOf" srcId="{2146F80C-CFCE-4F49-AF0D-AEECD0AAA589}" destId="{122B9AEB-DD15-4952-8763-217944AE5587}" srcOrd="0" destOrd="0" presId="urn:microsoft.com/office/officeart/2016/7/layout/HorizontalActionList"/>
    <dgm:cxn modelId="{42081F6A-DA91-4BDA-AAD2-5F40A2BD5591}" type="presParOf" srcId="{122B9AEB-DD15-4952-8763-217944AE5587}" destId="{4EC7249C-21D9-409E-889C-3C439DA9C34A}" srcOrd="0" destOrd="0" presId="urn:microsoft.com/office/officeart/2016/7/layout/HorizontalActionList"/>
    <dgm:cxn modelId="{9CF3E878-88B4-47F5-A4AE-0CF0B959560A}" type="presParOf" srcId="{122B9AEB-DD15-4952-8763-217944AE5587}" destId="{9A518887-5A34-4493-A11C-7960C2D8BA20}" srcOrd="1" destOrd="0" presId="urn:microsoft.com/office/officeart/2016/7/layout/HorizontalActionList"/>
    <dgm:cxn modelId="{AFB68EB6-C47F-4E3F-A422-C7A7372A81EB}" type="presParOf" srcId="{2146F80C-CFCE-4F49-AF0D-AEECD0AAA589}" destId="{01E98319-724D-4A4A-A509-68E729BAEF1B}" srcOrd="1" destOrd="0" presId="urn:microsoft.com/office/officeart/2016/7/layout/HorizontalActionList"/>
    <dgm:cxn modelId="{8D66288C-7263-49A5-B2A5-69EA6EA65BB0}" type="presParOf" srcId="{2146F80C-CFCE-4F49-AF0D-AEECD0AAA589}" destId="{9B40C5F8-A8BE-44AF-B115-DC10EDC88560}" srcOrd="2" destOrd="0" presId="urn:microsoft.com/office/officeart/2016/7/layout/HorizontalActionList"/>
    <dgm:cxn modelId="{3DE7FCDC-45E1-45C2-A2B0-E77BBCFA16E5}" type="presParOf" srcId="{9B40C5F8-A8BE-44AF-B115-DC10EDC88560}" destId="{04E5EB8D-7F6A-446D-9F6F-5201FAE80686}" srcOrd="0" destOrd="0" presId="urn:microsoft.com/office/officeart/2016/7/layout/HorizontalActionList"/>
    <dgm:cxn modelId="{DCE23DDD-E500-4D03-B736-7EE39A0C4D3B}" type="presParOf" srcId="{9B40C5F8-A8BE-44AF-B115-DC10EDC88560}" destId="{EE506CC2-0D13-4DB1-8C8E-C5E0FFBB2FDD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8C7CDA7-41D4-470A-AC23-5032833159C4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8FD10948-0FE3-4B6F-AA20-2EA1FD438A27}">
      <dgm:prSet/>
      <dgm:spPr/>
      <dgm:t>
        <a:bodyPr/>
        <a:lstStyle/>
        <a:p>
          <a:r>
            <a:rPr lang="tr-TR"/>
            <a:t>E-öğrenme sisteminin geliştirilmesi</a:t>
          </a:r>
        </a:p>
      </dgm:t>
    </dgm:pt>
    <dgm:pt modelId="{8DCBAED2-A7B5-44F9-AF41-DDBB89566091}" type="parTrans" cxnId="{E2EE7A0E-6397-4095-92D8-D328BC716DDA}">
      <dgm:prSet/>
      <dgm:spPr/>
      <dgm:t>
        <a:bodyPr/>
        <a:lstStyle/>
        <a:p>
          <a:endParaRPr lang="tr-TR"/>
        </a:p>
      </dgm:t>
    </dgm:pt>
    <dgm:pt modelId="{C2A7423E-B67C-45F3-86D7-2530F4A9A393}" type="sibTrans" cxnId="{E2EE7A0E-6397-4095-92D8-D328BC716DDA}">
      <dgm:prSet/>
      <dgm:spPr/>
      <dgm:t>
        <a:bodyPr/>
        <a:lstStyle/>
        <a:p>
          <a:endParaRPr lang="en-US"/>
        </a:p>
        <a:p>
          <a:endParaRPr lang="tr-TR"/>
        </a:p>
      </dgm:t>
    </dgm:pt>
    <dgm:pt modelId="{70A87A32-2199-468A-A51D-EB03AD43091B}">
      <dgm:prSet/>
      <dgm:spPr/>
      <dgm:t>
        <a:bodyPr/>
        <a:lstStyle/>
        <a:p>
          <a:r>
            <a:rPr lang="tr-TR"/>
            <a:t>Eğitim programının dijital ortama aktarılması</a:t>
          </a:r>
        </a:p>
      </dgm:t>
    </dgm:pt>
    <dgm:pt modelId="{0AAB0900-0849-4C85-8FDD-172259509AA5}" type="parTrans" cxnId="{817D9EA6-3E90-438A-9859-74732F059F70}">
      <dgm:prSet/>
      <dgm:spPr/>
      <dgm:t>
        <a:bodyPr/>
        <a:lstStyle/>
        <a:p>
          <a:endParaRPr lang="tr-TR"/>
        </a:p>
      </dgm:t>
    </dgm:pt>
    <dgm:pt modelId="{66F31964-5626-4312-B3EF-3CD0CB24CDCE}" type="sibTrans" cxnId="{817D9EA6-3E90-438A-9859-74732F059F70}">
      <dgm:prSet/>
      <dgm:spPr/>
      <dgm:t>
        <a:bodyPr/>
        <a:lstStyle/>
        <a:p>
          <a:endParaRPr lang="en-US"/>
        </a:p>
        <a:p>
          <a:endParaRPr lang="tr-TR"/>
        </a:p>
      </dgm:t>
    </dgm:pt>
    <dgm:pt modelId="{0B23D1AD-300E-41AC-A86D-4572E995C0D7}">
      <dgm:prSet/>
      <dgm:spPr/>
      <dgm:t>
        <a:bodyPr/>
        <a:lstStyle/>
        <a:p>
          <a:r>
            <a:rPr lang="tr-TR" dirty="0"/>
            <a:t>Kullanışlılık testleri</a:t>
          </a:r>
        </a:p>
      </dgm:t>
    </dgm:pt>
    <dgm:pt modelId="{B8C99F6C-8C33-479B-8EF2-DE3898AEFC66}" type="parTrans" cxnId="{6AE5BF8E-BE63-4359-80A6-C88AFF4FDF1F}">
      <dgm:prSet/>
      <dgm:spPr/>
      <dgm:t>
        <a:bodyPr/>
        <a:lstStyle/>
        <a:p>
          <a:endParaRPr lang="tr-TR"/>
        </a:p>
      </dgm:t>
    </dgm:pt>
    <dgm:pt modelId="{EC1C4A49-94C3-4519-8CC7-D15C46D4FE53}" type="sibTrans" cxnId="{6AE5BF8E-BE63-4359-80A6-C88AFF4FDF1F}">
      <dgm:prSet/>
      <dgm:spPr/>
    </dgm:pt>
    <dgm:pt modelId="{C441F1DD-FBC0-4D9A-9174-676ACBCF44F5}" type="pres">
      <dgm:prSet presAssocID="{88C7CDA7-41D4-470A-AC23-5032833159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26B3DD-2528-472F-BABA-5DA61A65F109}" type="pres">
      <dgm:prSet presAssocID="{8FD10948-0FE3-4B6F-AA20-2EA1FD438A2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508C1-772D-41B1-B160-73D95FD0B0C4}" type="pres">
      <dgm:prSet presAssocID="{C2A7423E-B67C-45F3-86D7-2530F4A9A393}" presName="sibTrans" presStyleLbl="sibTrans1D1" presStyleIdx="0" presStyleCnt="2"/>
      <dgm:spPr/>
      <dgm:t>
        <a:bodyPr/>
        <a:lstStyle/>
        <a:p>
          <a:endParaRPr lang="en-US"/>
        </a:p>
      </dgm:t>
    </dgm:pt>
    <dgm:pt modelId="{119E87B3-BB6A-4E55-A056-1A15379E5BD4}" type="pres">
      <dgm:prSet presAssocID="{C2A7423E-B67C-45F3-86D7-2530F4A9A393}" presName="connectorText" presStyleLbl="sibTrans1D1" presStyleIdx="0" presStyleCnt="2"/>
      <dgm:spPr/>
      <dgm:t>
        <a:bodyPr/>
        <a:lstStyle/>
        <a:p>
          <a:endParaRPr lang="en-US"/>
        </a:p>
      </dgm:t>
    </dgm:pt>
    <dgm:pt modelId="{D5F9E253-0DC9-4658-B6AF-66BF154D0AAF}" type="pres">
      <dgm:prSet presAssocID="{70A87A32-2199-468A-A51D-EB03AD43091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92DD3-EFCC-43CA-810B-3FAF714E0F66}" type="pres">
      <dgm:prSet presAssocID="{66F31964-5626-4312-B3EF-3CD0CB24CDCE}" presName="sibTrans" presStyleLbl="sibTrans1D1" presStyleIdx="1" presStyleCnt="2"/>
      <dgm:spPr/>
      <dgm:t>
        <a:bodyPr/>
        <a:lstStyle/>
        <a:p>
          <a:endParaRPr lang="en-US"/>
        </a:p>
      </dgm:t>
    </dgm:pt>
    <dgm:pt modelId="{A1AF4B63-0FAE-4730-BF7F-B42B2C50786D}" type="pres">
      <dgm:prSet presAssocID="{66F31964-5626-4312-B3EF-3CD0CB24CDCE}" presName="connectorText" presStyleLbl="sibTrans1D1" presStyleIdx="1" presStyleCnt="2"/>
      <dgm:spPr/>
      <dgm:t>
        <a:bodyPr/>
        <a:lstStyle/>
        <a:p>
          <a:endParaRPr lang="en-US"/>
        </a:p>
      </dgm:t>
    </dgm:pt>
    <dgm:pt modelId="{139C11D4-C932-4474-929E-125D34143A66}" type="pres">
      <dgm:prSet presAssocID="{0B23D1AD-300E-41AC-A86D-4572E995C0D7}" presName="node" presStyleLbl="node1" presStyleIdx="2" presStyleCnt="3" custLinFactNeighborX="68935" custLinFactNeighborY="5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E5BF8E-BE63-4359-80A6-C88AFF4FDF1F}" srcId="{88C7CDA7-41D4-470A-AC23-5032833159C4}" destId="{0B23D1AD-300E-41AC-A86D-4572E995C0D7}" srcOrd="2" destOrd="0" parTransId="{B8C99F6C-8C33-479B-8EF2-DE3898AEFC66}" sibTransId="{EC1C4A49-94C3-4519-8CC7-D15C46D4FE53}"/>
    <dgm:cxn modelId="{587E3A12-2D37-4DC7-B45E-49EC203A0200}" type="presOf" srcId="{8FD10948-0FE3-4B6F-AA20-2EA1FD438A27}" destId="{5B26B3DD-2528-472F-BABA-5DA61A65F109}" srcOrd="0" destOrd="0" presId="urn:microsoft.com/office/officeart/2016/7/layout/RepeatingBendingProcessNew"/>
    <dgm:cxn modelId="{817D9EA6-3E90-438A-9859-74732F059F70}" srcId="{88C7CDA7-41D4-470A-AC23-5032833159C4}" destId="{70A87A32-2199-468A-A51D-EB03AD43091B}" srcOrd="1" destOrd="0" parTransId="{0AAB0900-0849-4C85-8FDD-172259509AA5}" sibTransId="{66F31964-5626-4312-B3EF-3CD0CB24CDCE}"/>
    <dgm:cxn modelId="{B93C756A-2689-42E5-9BF5-3FB0432FE325}" type="presOf" srcId="{88C7CDA7-41D4-470A-AC23-5032833159C4}" destId="{C441F1DD-FBC0-4D9A-9174-676ACBCF44F5}" srcOrd="0" destOrd="0" presId="urn:microsoft.com/office/officeart/2016/7/layout/RepeatingBendingProcessNew"/>
    <dgm:cxn modelId="{30DBEAF6-27A0-44F8-8974-2FB4FCBFE196}" type="presOf" srcId="{0B23D1AD-300E-41AC-A86D-4572E995C0D7}" destId="{139C11D4-C932-4474-929E-125D34143A66}" srcOrd="0" destOrd="0" presId="urn:microsoft.com/office/officeart/2016/7/layout/RepeatingBendingProcessNew"/>
    <dgm:cxn modelId="{A47BF0F2-C257-4F14-A43A-CFF61CCACAC5}" type="presOf" srcId="{66F31964-5626-4312-B3EF-3CD0CB24CDCE}" destId="{06892DD3-EFCC-43CA-810B-3FAF714E0F66}" srcOrd="0" destOrd="0" presId="urn:microsoft.com/office/officeart/2016/7/layout/RepeatingBendingProcessNew"/>
    <dgm:cxn modelId="{CA3B89A7-B0CF-4C38-A2A8-272667128F1A}" type="presOf" srcId="{C2A7423E-B67C-45F3-86D7-2530F4A9A393}" destId="{577508C1-772D-41B1-B160-73D95FD0B0C4}" srcOrd="0" destOrd="0" presId="urn:microsoft.com/office/officeart/2016/7/layout/RepeatingBendingProcessNew"/>
    <dgm:cxn modelId="{CBD6D562-ABF9-41D3-989C-A6332D50C3F9}" type="presOf" srcId="{70A87A32-2199-468A-A51D-EB03AD43091B}" destId="{D5F9E253-0DC9-4658-B6AF-66BF154D0AAF}" srcOrd="0" destOrd="0" presId="urn:microsoft.com/office/officeart/2016/7/layout/RepeatingBendingProcessNew"/>
    <dgm:cxn modelId="{AA3ADBD5-1745-4052-8CCB-4EBE503CA21D}" type="presOf" srcId="{C2A7423E-B67C-45F3-86D7-2530F4A9A393}" destId="{119E87B3-BB6A-4E55-A056-1A15379E5BD4}" srcOrd="1" destOrd="0" presId="urn:microsoft.com/office/officeart/2016/7/layout/RepeatingBendingProcessNew"/>
    <dgm:cxn modelId="{E2EE7A0E-6397-4095-92D8-D328BC716DDA}" srcId="{88C7CDA7-41D4-470A-AC23-5032833159C4}" destId="{8FD10948-0FE3-4B6F-AA20-2EA1FD438A27}" srcOrd="0" destOrd="0" parTransId="{8DCBAED2-A7B5-44F9-AF41-DDBB89566091}" sibTransId="{C2A7423E-B67C-45F3-86D7-2530F4A9A393}"/>
    <dgm:cxn modelId="{91EC6311-CCAA-41C3-A6E0-D521AFC6316E}" type="presOf" srcId="{66F31964-5626-4312-B3EF-3CD0CB24CDCE}" destId="{A1AF4B63-0FAE-4730-BF7F-B42B2C50786D}" srcOrd="1" destOrd="0" presId="urn:microsoft.com/office/officeart/2016/7/layout/RepeatingBendingProcessNew"/>
    <dgm:cxn modelId="{6482BB34-0E87-4270-8793-849B402E41E3}" type="presParOf" srcId="{C441F1DD-FBC0-4D9A-9174-676ACBCF44F5}" destId="{5B26B3DD-2528-472F-BABA-5DA61A65F109}" srcOrd="0" destOrd="0" presId="urn:microsoft.com/office/officeart/2016/7/layout/RepeatingBendingProcessNew"/>
    <dgm:cxn modelId="{9E0106F7-D0A3-482E-A935-9954C1E2FF62}" type="presParOf" srcId="{C441F1DD-FBC0-4D9A-9174-676ACBCF44F5}" destId="{577508C1-772D-41B1-B160-73D95FD0B0C4}" srcOrd="1" destOrd="0" presId="urn:microsoft.com/office/officeart/2016/7/layout/RepeatingBendingProcessNew"/>
    <dgm:cxn modelId="{FE494544-CC4F-42D9-A4E9-EAC79901C03C}" type="presParOf" srcId="{577508C1-772D-41B1-B160-73D95FD0B0C4}" destId="{119E87B3-BB6A-4E55-A056-1A15379E5BD4}" srcOrd="0" destOrd="0" presId="urn:microsoft.com/office/officeart/2016/7/layout/RepeatingBendingProcessNew"/>
    <dgm:cxn modelId="{B5B6390C-EDA9-4FD7-BD19-D56A88B686FC}" type="presParOf" srcId="{C441F1DD-FBC0-4D9A-9174-676ACBCF44F5}" destId="{D5F9E253-0DC9-4658-B6AF-66BF154D0AAF}" srcOrd="2" destOrd="0" presId="urn:microsoft.com/office/officeart/2016/7/layout/RepeatingBendingProcessNew"/>
    <dgm:cxn modelId="{96844FA1-3274-4F7F-824B-2633EC5E7F54}" type="presParOf" srcId="{C441F1DD-FBC0-4D9A-9174-676ACBCF44F5}" destId="{06892DD3-EFCC-43CA-810B-3FAF714E0F66}" srcOrd="3" destOrd="0" presId="urn:microsoft.com/office/officeart/2016/7/layout/RepeatingBendingProcessNew"/>
    <dgm:cxn modelId="{3DA8BBA2-399F-4FB1-99AF-491B0F726216}" type="presParOf" srcId="{06892DD3-EFCC-43CA-810B-3FAF714E0F66}" destId="{A1AF4B63-0FAE-4730-BF7F-B42B2C50786D}" srcOrd="0" destOrd="0" presId="urn:microsoft.com/office/officeart/2016/7/layout/RepeatingBendingProcessNew"/>
    <dgm:cxn modelId="{1FB9E838-8FFC-45A9-8E87-0C7FED29E284}" type="presParOf" srcId="{C441F1DD-FBC0-4D9A-9174-676ACBCF44F5}" destId="{139C11D4-C932-4474-929E-125D34143A66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D22DA2D-5B14-4B54-80A0-E49573CD65C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8655DEA-295D-48BA-8B74-09A0006D2A86}">
      <dgm:prSet/>
      <dgm:spPr/>
      <dgm:t>
        <a:bodyPr vert="vert270" anchor="ctr"/>
        <a:lstStyle/>
        <a:p>
          <a:r>
            <a:rPr lang="tr-TR" dirty="0"/>
            <a:t>E-öğrenme sisteminin geliştirilmesi</a:t>
          </a:r>
        </a:p>
      </dgm:t>
    </dgm:pt>
    <dgm:pt modelId="{8E7096D7-1692-4519-9590-C23D2080C844}" type="parTrans" cxnId="{C0342DC5-5D06-4C9A-958F-6FDAFCAA133E}">
      <dgm:prSet/>
      <dgm:spPr/>
      <dgm:t>
        <a:bodyPr/>
        <a:lstStyle/>
        <a:p>
          <a:endParaRPr lang="tr-TR"/>
        </a:p>
      </dgm:t>
    </dgm:pt>
    <dgm:pt modelId="{128216EA-1178-4B45-BE34-31D615F127E2}" type="sibTrans" cxnId="{C0342DC5-5D06-4C9A-958F-6FDAFCAA133E}">
      <dgm:prSet/>
      <dgm:spPr/>
      <dgm:t>
        <a:bodyPr/>
        <a:lstStyle/>
        <a:p>
          <a:endParaRPr lang="tr-TR"/>
        </a:p>
      </dgm:t>
    </dgm:pt>
    <dgm:pt modelId="{082D0F01-0A94-47E9-9525-D893BCCEB97C}">
      <dgm:prSet/>
      <dgm:spPr/>
      <dgm:t>
        <a:bodyPr/>
        <a:lstStyle/>
        <a:p>
          <a:r>
            <a:rPr lang="tr-TR" dirty="0"/>
            <a:t>Proje Web Sayfası</a:t>
          </a:r>
        </a:p>
      </dgm:t>
    </dgm:pt>
    <dgm:pt modelId="{15BB4C27-2EDC-49DF-B08B-FEDE321ACFC1}" type="parTrans" cxnId="{1F2793BB-7C35-4DF7-ACD6-61549C9AAABC}">
      <dgm:prSet/>
      <dgm:spPr/>
      <dgm:t>
        <a:bodyPr/>
        <a:lstStyle/>
        <a:p>
          <a:endParaRPr lang="tr-TR"/>
        </a:p>
      </dgm:t>
    </dgm:pt>
    <dgm:pt modelId="{099D57F0-537E-40F3-8CF6-0702D7EAAD57}" type="sibTrans" cxnId="{1F2793BB-7C35-4DF7-ACD6-61549C9AAABC}">
      <dgm:prSet/>
      <dgm:spPr/>
      <dgm:t>
        <a:bodyPr/>
        <a:lstStyle/>
        <a:p>
          <a:endParaRPr lang="tr-TR"/>
        </a:p>
      </dgm:t>
    </dgm:pt>
    <dgm:pt modelId="{499CB54D-4F54-484B-B230-65D1177A27FF}">
      <dgm:prSet/>
      <dgm:spPr/>
      <dgm:t>
        <a:bodyPr/>
        <a:lstStyle/>
        <a:p>
          <a:r>
            <a:rPr lang="tr-TR" dirty="0"/>
            <a:t>Öğrenme Yönetim Sistemi</a:t>
          </a:r>
        </a:p>
      </dgm:t>
    </dgm:pt>
    <dgm:pt modelId="{58083D7F-818B-4585-946E-AD09A47D8FC0}" type="parTrans" cxnId="{747EAC32-4B6C-4BC1-8A56-3C4B270F569D}">
      <dgm:prSet/>
      <dgm:spPr/>
      <dgm:t>
        <a:bodyPr/>
        <a:lstStyle/>
        <a:p>
          <a:endParaRPr lang="tr-TR"/>
        </a:p>
      </dgm:t>
    </dgm:pt>
    <dgm:pt modelId="{F1A86CC1-4D25-479D-A6D7-0C2D9A99BD77}" type="sibTrans" cxnId="{747EAC32-4B6C-4BC1-8A56-3C4B270F569D}">
      <dgm:prSet/>
      <dgm:spPr/>
      <dgm:t>
        <a:bodyPr/>
        <a:lstStyle/>
        <a:p>
          <a:endParaRPr lang="tr-TR"/>
        </a:p>
      </dgm:t>
    </dgm:pt>
    <dgm:pt modelId="{2E6BF1B6-9AEE-467E-8D72-971A7E746C13}" type="pres">
      <dgm:prSet presAssocID="{6D22DA2D-5B14-4B54-80A0-E49573CD65C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D479A53-F3E0-4C9A-BF6B-27FC3A728A69}" type="pres">
      <dgm:prSet presAssocID="{98655DEA-295D-48BA-8B74-09A0006D2A86}" presName="thickLine" presStyleLbl="alignNode1" presStyleIdx="0" presStyleCnt="1"/>
      <dgm:spPr/>
    </dgm:pt>
    <dgm:pt modelId="{5B3F30D5-B605-4A17-9888-4961A419A22A}" type="pres">
      <dgm:prSet presAssocID="{98655DEA-295D-48BA-8B74-09A0006D2A86}" presName="horz1" presStyleCnt="0"/>
      <dgm:spPr/>
    </dgm:pt>
    <dgm:pt modelId="{DB805D01-389C-401C-B631-B9DAF79B22A6}" type="pres">
      <dgm:prSet presAssocID="{98655DEA-295D-48BA-8B74-09A0006D2A86}" presName="tx1" presStyleLbl="revTx" presStyleIdx="0" presStyleCnt="3"/>
      <dgm:spPr/>
      <dgm:t>
        <a:bodyPr/>
        <a:lstStyle/>
        <a:p>
          <a:endParaRPr lang="en-US"/>
        </a:p>
      </dgm:t>
    </dgm:pt>
    <dgm:pt modelId="{17E48375-977F-4514-9C67-96F223BA8F0C}" type="pres">
      <dgm:prSet presAssocID="{98655DEA-295D-48BA-8B74-09A0006D2A86}" presName="vert1" presStyleCnt="0"/>
      <dgm:spPr/>
    </dgm:pt>
    <dgm:pt modelId="{4A079BE5-B742-4A16-8F4E-E57D816E84A8}" type="pres">
      <dgm:prSet presAssocID="{082D0F01-0A94-47E9-9525-D893BCCEB97C}" presName="vertSpace2a" presStyleCnt="0"/>
      <dgm:spPr/>
    </dgm:pt>
    <dgm:pt modelId="{8FE8C95D-023F-4A40-85F3-04B132BE307A}" type="pres">
      <dgm:prSet presAssocID="{082D0F01-0A94-47E9-9525-D893BCCEB97C}" presName="horz2" presStyleCnt="0"/>
      <dgm:spPr/>
    </dgm:pt>
    <dgm:pt modelId="{817C2ECA-F659-4784-BEB6-4A778EEDEDC5}" type="pres">
      <dgm:prSet presAssocID="{082D0F01-0A94-47E9-9525-D893BCCEB97C}" presName="horzSpace2" presStyleCnt="0"/>
      <dgm:spPr/>
    </dgm:pt>
    <dgm:pt modelId="{B3AD0A84-1F9F-41CA-9AB5-B6E4ACB2E3A9}" type="pres">
      <dgm:prSet presAssocID="{082D0F01-0A94-47E9-9525-D893BCCEB97C}" presName="tx2" presStyleLbl="revTx" presStyleIdx="1" presStyleCnt="3"/>
      <dgm:spPr/>
      <dgm:t>
        <a:bodyPr/>
        <a:lstStyle/>
        <a:p>
          <a:endParaRPr lang="en-US"/>
        </a:p>
      </dgm:t>
    </dgm:pt>
    <dgm:pt modelId="{99765D83-E620-4BEB-A99B-3C31D4B97E5A}" type="pres">
      <dgm:prSet presAssocID="{082D0F01-0A94-47E9-9525-D893BCCEB97C}" presName="vert2" presStyleCnt="0"/>
      <dgm:spPr/>
    </dgm:pt>
    <dgm:pt modelId="{E3E50429-178A-4F90-B4DB-3F72A73B39D5}" type="pres">
      <dgm:prSet presAssocID="{082D0F01-0A94-47E9-9525-D893BCCEB97C}" presName="thinLine2b" presStyleLbl="callout" presStyleIdx="0" presStyleCnt="2"/>
      <dgm:spPr/>
    </dgm:pt>
    <dgm:pt modelId="{E61A4969-F64A-4F15-BA81-BE07288DC42B}" type="pres">
      <dgm:prSet presAssocID="{082D0F01-0A94-47E9-9525-D893BCCEB97C}" presName="vertSpace2b" presStyleCnt="0"/>
      <dgm:spPr/>
    </dgm:pt>
    <dgm:pt modelId="{25BDC8C9-408C-4365-BED9-A86ADC75C73F}" type="pres">
      <dgm:prSet presAssocID="{499CB54D-4F54-484B-B230-65D1177A27FF}" presName="horz2" presStyleCnt="0"/>
      <dgm:spPr/>
    </dgm:pt>
    <dgm:pt modelId="{DAEE90E0-1D36-46B0-9CEE-5E27B3812250}" type="pres">
      <dgm:prSet presAssocID="{499CB54D-4F54-484B-B230-65D1177A27FF}" presName="horzSpace2" presStyleCnt="0"/>
      <dgm:spPr/>
    </dgm:pt>
    <dgm:pt modelId="{2CC7ABB0-1B85-4B3D-8913-34517B27DBDB}" type="pres">
      <dgm:prSet presAssocID="{499CB54D-4F54-484B-B230-65D1177A27FF}" presName="tx2" presStyleLbl="revTx" presStyleIdx="2" presStyleCnt="3"/>
      <dgm:spPr/>
      <dgm:t>
        <a:bodyPr/>
        <a:lstStyle/>
        <a:p>
          <a:endParaRPr lang="en-US"/>
        </a:p>
      </dgm:t>
    </dgm:pt>
    <dgm:pt modelId="{1717A307-A642-4A53-AA2A-32D0F71DEAC7}" type="pres">
      <dgm:prSet presAssocID="{499CB54D-4F54-484B-B230-65D1177A27FF}" presName="vert2" presStyleCnt="0"/>
      <dgm:spPr/>
    </dgm:pt>
    <dgm:pt modelId="{EB48D070-1E75-4C79-AC65-18D7F4FAB6EE}" type="pres">
      <dgm:prSet presAssocID="{499CB54D-4F54-484B-B230-65D1177A27FF}" presName="thinLine2b" presStyleLbl="callout" presStyleIdx="1" presStyleCnt="2"/>
      <dgm:spPr/>
    </dgm:pt>
    <dgm:pt modelId="{521467E2-5A3E-4FDE-95F0-AC3767D82661}" type="pres">
      <dgm:prSet presAssocID="{499CB54D-4F54-484B-B230-65D1177A27FF}" presName="vertSpace2b" presStyleCnt="0"/>
      <dgm:spPr/>
    </dgm:pt>
  </dgm:ptLst>
  <dgm:cxnLst>
    <dgm:cxn modelId="{C85E86CA-5546-41FB-A525-3E0C1AC8774A}" type="presOf" srcId="{6D22DA2D-5B14-4B54-80A0-E49573CD65C7}" destId="{2E6BF1B6-9AEE-467E-8D72-971A7E746C13}" srcOrd="0" destOrd="0" presId="urn:microsoft.com/office/officeart/2008/layout/LinedList"/>
    <dgm:cxn modelId="{747EAC32-4B6C-4BC1-8A56-3C4B270F569D}" srcId="{98655DEA-295D-48BA-8B74-09A0006D2A86}" destId="{499CB54D-4F54-484B-B230-65D1177A27FF}" srcOrd="1" destOrd="0" parTransId="{58083D7F-818B-4585-946E-AD09A47D8FC0}" sibTransId="{F1A86CC1-4D25-479D-A6D7-0C2D9A99BD77}"/>
    <dgm:cxn modelId="{1F2793BB-7C35-4DF7-ACD6-61549C9AAABC}" srcId="{98655DEA-295D-48BA-8B74-09A0006D2A86}" destId="{082D0F01-0A94-47E9-9525-D893BCCEB97C}" srcOrd="0" destOrd="0" parTransId="{15BB4C27-2EDC-49DF-B08B-FEDE321ACFC1}" sibTransId="{099D57F0-537E-40F3-8CF6-0702D7EAAD57}"/>
    <dgm:cxn modelId="{D987AC08-AE99-4EA9-BB91-A59FEFF18C7C}" type="presOf" srcId="{499CB54D-4F54-484B-B230-65D1177A27FF}" destId="{2CC7ABB0-1B85-4B3D-8913-34517B27DBDB}" srcOrd="0" destOrd="0" presId="urn:microsoft.com/office/officeart/2008/layout/LinedList"/>
    <dgm:cxn modelId="{CC8F8691-88B9-4F8D-B6D2-1EEB38A8D98A}" type="presOf" srcId="{98655DEA-295D-48BA-8B74-09A0006D2A86}" destId="{DB805D01-389C-401C-B631-B9DAF79B22A6}" srcOrd="0" destOrd="0" presId="urn:microsoft.com/office/officeart/2008/layout/LinedList"/>
    <dgm:cxn modelId="{C0342DC5-5D06-4C9A-958F-6FDAFCAA133E}" srcId="{6D22DA2D-5B14-4B54-80A0-E49573CD65C7}" destId="{98655DEA-295D-48BA-8B74-09A0006D2A86}" srcOrd="0" destOrd="0" parTransId="{8E7096D7-1692-4519-9590-C23D2080C844}" sibTransId="{128216EA-1178-4B45-BE34-31D615F127E2}"/>
    <dgm:cxn modelId="{D84F1AF5-A08F-4BF1-BB3B-DBBC4494BB14}" type="presOf" srcId="{082D0F01-0A94-47E9-9525-D893BCCEB97C}" destId="{B3AD0A84-1F9F-41CA-9AB5-B6E4ACB2E3A9}" srcOrd="0" destOrd="0" presId="urn:microsoft.com/office/officeart/2008/layout/LinedList"/>
    <dgm:cxn modelId="{284F21E9-E8FC-45F6-890C-441516D2686C}" type="presParOf" srcId="{2E6BF1B6-9AEE-467E-8D72-971A7E746C13}" destId="{4D479A53-F3E0-4C9A-BF6B-27FC3A728A69}" srcOrd="0" destOrd="0" presId="urn:microsoft.com/office/officeart/2008/layout/LinedList"/>
    <dgm:cxn modelId="{EAFC3952-D076-4596-B070-3C3FF0F1345B}" type="presParOf" srcId="{2E6BF1B6-9AEE-467E-8D72-971A7E746C13}" destId="{5B3F30D5-B605-4A17-9888-4961A419A22A}" srcOrd="1" destOrd="0" presId="urn:microsoft.com/office/officeart/2008/layout/LinedList"/>
    <dgm:cxn modelId="{652913CB-21B9-4EE9-B04F-95CF6B72E621}" type="presParOf" srcId="{5B3F30D5-B605-4A17-9888-4961A419A22A}" destId="{DB805D01-389C-401C-B631-B9DAF79B22A6}" srcOrd="0" destOrd="0" presId="urn:microsoft.com/office/officeart/2008/layout/LinedList"/>
    <dgm:cxn modelId="{E9E6B4B4-3203-4BB9-A024-4497B6361E40}" type="presParOf" srcId="{5B3F30D5-B605-4A17-9888-4961A419A22A}" destId="{17E48375-977F-4514-9C67-96F223BA8F0C}" srcOrd="1" destOrd="0" presId="urn:microsoft.com/office/officeart/2008/layout/LinedList"/>
    <dgm:cxn modelId="{4DE786E5-089F-4A2E-BFBF-B8A5376AE11A}" type="presParOf" srcId="{17E48375-977F-4514-9C67-96F223BA8F0C}" destId="{4A079BE5-B742-4A16-8F4E-E57D816E84A8}" srcOrd="0" destOrd="0" presId="urn:microsoft.com/office/officeart/2008/layout/LinedList"/>
    <dgm:cxn modelId="{32F66FA1-0FB5-4563-98B8-59460FDAD75A}" type="presParOf" srcId="{17E48375-977F-4514-9C67-96F223BA8F0C}" destId="{8FE8C95D-023F-4A40-85F3-04B132BE307A}" srcOrd="1" destOrd="0" presId="urn:microsoft.com/office/officeart/2008/layout/LinedList"/>
    <dgm:cxn modelId="{80304AEF-C5B8-413C-8175-969DCB386DEC}" type="presParOf" srcId="{8FE8C95D-023F-4A40-85F3-04B132BE307A}" destId="{817C2ECA-F659-4784-BEB6-4A778EEDEDC5}" srcOrd="0" destOrd="0" presId="urn:microsoft.com/office/officeart/2008/layout/LinedList"/>
    <dgm:cxn modelId="{8F393803-54BC-48D0-A29C-1522BBEEC4E3}" type="presParOf" srcId="{8FE8C95D-023F-4A40-85F3-04B132BE307A}" destId="{B3AD0A84-1F9F-41CA-9AB5-B6E4ACB2E3A9}" srcOrd="1" destOrd="0" presId="urn:microsoft.com/office/officeart/2008/layout/LinedList"/>
    <dgm:cxn modelId="{D0B5AE2F-4D47-4E97-9B07-18372DBB286D}" type="presParOf" srcId="{8FE8C95D-023F-4A40-85F3-04B132BE307A}" destId="{99765D83-E620-4BEB-A99B-3C31D4B97E5A}" srcOrd="2" destOrd="0" presId="urn:microsoft.com/office/officeart/2008/layout/LinedList"/>
    <dgm:cxn modelId="{EB4F7DB7-4788-4EB7-80E0-E217D94F073E}" type="presParOf" srcId="{17E48375-977F-4514-9C67-96F223BA8F0C}" destId="{E3E50429-178A-4F90-B4DB-3F72A73B39D5}" srcOrd="2" destOrd="0" presId="urn:microsoft.com/office/officeart/2008/layout/LinedList"/>
    <dgm:cxn modelId="{4A118E48-1B05-4FC5-8844-DBD587E0310C}" type="presParOf" srcId="{17E48375-977F-4514-9C67-96F223BA8F0C}" destId="{E61A4969-F64A-4F15-BA81-BE07288DC42B}" srcOrd="3" destOrd="0" presId="urn:microsoft.com/office/officeart/2008/layout/LinedList"/>
    <dgm:cxn modelId="{3615D2FB-D8D0-4BF7-BD13-98C66DBEC30E}" type="presParOf" srcId="{17E48375-977F-4514-9C67-96F223BA8F0C}" destId="{25BDC8C9-408C-4365-BED9-A86ADC75C73F}" srcOrd="4" destOrd="0" presId="urn:microsoft.com/office/officeart/2008/layout/LinedList"/>
    <dgm:cxn modelId="{3D6E1931-D5CC-4665-A734-DEB2862426AD}" type="presParOf" srcId="{25BDC8C9-408C-4365-BED9-A86ADC75C73F}" destId="{DAEE90E0-1D36-46B0-9CEE-5E27B3812250}" srcOrd="0" destOrd="0" presId="urn:microsoft.com/office/officeart/2008/layout/LinedList"/>
    <dgm:cxn modelId="{1AB6020D-C464-4709-8D50-608B9583C7FC}" type="presParOf" srcId="{25BDC8C9-408C-4365-BED9-A86ADC75C73F}" destId="{2CC7ABB0-1B85-4B3D-8913-34517B27DBDB}" srcOrd="1" destOrd="0" presId="urn:microsoft.com/office/officeart/2008/layout/LinedList"/>
    <dgm:cxn modelId="{17DB1EBE-5080-4EF6-B55A-3D427CA8C76C}" type="presParOf" srcId="{25BDC8C9-408C-4365-BED9-A86ADC75C73F}" destId="{1717A307-A642-4A53-AA2A-32D0F71DEAC7}" srcOrd="2" destOrd="0" presId="urn:microsoft.com/office/officeart/2008/layout/LinedList"/>
    <dgm:cxn modelId="{956A1BFE-70C6-4443-80A2-31A67A363A2B}" type="presParOf" srcId="{17E48375-977F-4514-9C67-96F223BA8F0C}" destId="{EB48D070-1E75-4C79-AC65-18D7F4FAB6EE}" srcOrd="5" destOrd="0" presId="urn:microsoft.com/office/officeart/2008/layout/LinedList"/>
    <dgm:cxn modelId="{AECB58E8-B0C9-4E3E-A945-29DE4C111576}" type="presParOf" srcId="{17E48375-977F-4514-9C67-96F223BA8F0C}" destId="{521467E2-5A3E-4FDE-95F0-AC3767D82661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45DE25-BAF0-4C5B-858E-6D043E79898C}" type="doc">
      <dgm:prSet loTypeId="urn:microsoft.com/office/officeart/2005/8/layout/cycle3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7A8C9A8B-F7BC-4168-A503-BC9E2800120B}">
      <dgm:prSet phldrT="[Text]"/>
      <dgm:spPr/>
      <dgm:t>
        <a:bodyPr/>
        <a:lstStyle/>
        <a:p>
          <a:r>
            <a:rPr lang="tr-TR" dirty="0"/>
            <a:t>2 Boyut</a:t>
          </a:r>
        </a:p>
      </dgm:t>
    </dgm:pt>
    <dgm:pt modelId="{A2C9DD65-044F-48A3-9531-7EF4990CBF27}" type="parTrans" cxnId="{3DB10E55-C29B-4178-9E5F-D1D7EF614B25}">
      <dgm:prSet/>
      <dgm:spPr/>
      <dgm:t>
        <a:bodyPr/>
        <a:lstStyle/>
        <a:p>
          <a:endParaRPr lang="tr-TR"/>
        </a:p>
      </dgm:t>
    </dgm:pt>
    <dgm:pt modelId="{9AE1242C-9916-4456-8010-0F31EEC8D7A5}" type="sibTrans" cxnId="{3DB10E55-C29B-4178-9E5F-D1D7EF614B25}">
      <dgm:prSet phldrT="1"/>
      <dgm:spPr/>
      <dgm:t>
        <a:bodyPr/>
        <a:lstStyle/>
        <a:p>
          <a:endParaRPr lang="tr-TR"/>
        </a:p>
      </dgm:t>
    </dgm:pt>
    <dgm:pt modelId="{23E4A6ED-E08E-4965-ADF0-7904BBC53B44}">
      <dgm:prSet phldrT="[Text]"/>
      <dgm:spPr/>
      <dgm:t>
        <a:bodyPr/>
        <a:lstStyle/>
        <a:p>
          <a:r>
            <a:rPr lang="tr-TR" dirty="0"/>
            <a:t>6 Alt Boyut</a:t>
          </a:r>
        </a:p>
      </dgm:t>
    </dgm:pt>
    <dgm:pt modelId="{24B7E4F6-C6C6-427A-BE66-331AF8A28856}" type="parTrans" cxnId="{9FDEF056-5D2D-4456-B37B-DFE5E54F14EA}">
      <dgm:prSet/>
      <dgm:spPr/>
      <dgm:t>
        <a:bodyPr/>
        <a:lstStyle/>
        <a:p>
          <a:endParaRPr lang="tr-TR"/>
        </a:p>
      </dgm:t>
    </dgm:pt>
    <dgm:pt modelId="{4DB3441C-84B5-416D-B087-6477700FF377}" type="sibTrans" cxnId="{9FDEF056-5D2D-4456-B37B-DFE5E54F14EA}">
      <dgm:prSet phldrT="2"/>
      <dgm:spPr/>
      <dgm:t>
        <a:bodyPr/>
        <a:lstStyle/>
        <a:p>
          <a:endParaRPr lang="tr-TR"/>
        </a:p>
      </dgm:t>
    </dgm:pt>
    <dgm:pt modelId="{939E247D-0FDF-49DA-AFEB-BFF2C08E1DE8}">
      <dgm:prSet phldrT="[Text]"/>
      <dgm:spPr/>
      <dgm:t>
        <a:bodyPr/>
        <a:lstStyle/>
        <a:p>
          <a:r>
            <a:rPr lang="tr-TR" dirty="0"/>
            <a:t>48 Madde</a:t>
          </a:r>
        </a:p>
      </dgm:t>
    </dgm:pt>
    <dgm:pt modelId="{43B2641C-9129-4CB6-9A82-679976265863}" type="parTrans" cxnId="{0F0A2743-E17F-4D5A-9BB7-124A964E6332}">
      <dgm:prSet/>
      <dgm:spPr/>
      <dgm:t>
        <a:bodyPr/>
        <a:lstStyle/>
        <a:p>
          <a:endParaRPr lang="tr-TR"/>
        </a:p>
      </dgm:t>
    </dgm:pt>
    <dgm:pt modelId="{847FE7F9-0C9B-4CAE-8A35-8E5D74EF9684}" type="sibTrans" cxnId="{0F0A2743-E17F-4D5A-9BB7-124A964E6332}">
      <dgm:prSet phldrT="3"/>
      <dgm:spPr/>
      <dgm:t>
        <a:bodyPr/>
        <a:lstStyle/>
        <a:p>
          <a:endParaRPr lang="tr-TR"/>
        </a:p>
      </dgm:t>
    </dgm:pt>
    <dgm:pt modelId="{42D198B3-2FE4-411C-B7C0-DB3D229F2113}">
      <dgm:prSet phldrT="[Text]"/>
      <dgm:spPr/>
      <dgm:t>
        <a:bodyPr/>
        <a:lstStyle/>
        <a:p>
          <a:r>
            <a:rPr lang="tr-TR"/>
            <a:t>Değerlendirme Rubriği</a:t>
          </a:r>
        </a:p>
      </dgm:t>
    </dgm:pt>
    <dgm:pt modelId="{591D5944-C8C4-4D2F-975E-360D8D26F47B}" type="parTrans" cxnId="{CD62C819-0C46-42B1-A802-6DDF4C17761D}">
      <dgm:prSet/>
      <dgm:spPr/>
      <dgm:t>
        <a:bodyPr/>
        <a:lstStyle/>
        <a:p>
          <a:endParaRPr lang="tr-TR"/>
        </a:p>
      </dgm:t>
    </dgm:pt>
    <dgm:pt modelId="{4A68D6E7-2340-4568-A58B-E955CA58B30B}" type="sibTrans" cxnId="{CD62C819-0C46-42B1-A802-6DDF4C17761D}">
      <dgm:prSet/>
      <dgm:spPr/>
      <dgm:t>
        <a:bodyPr/>
        <a:lstStyle/>
        <a:p>
          <a:endParaRPr lang="tr-TR"/>
        </a:p>
      </dgm:t>
    </dgm:pt>
    <dgm:pt modelId="{486620E4-554E-4F33-9E76-227EDEEA3D04}" type="pres">
      <dgm:prSet presAssocID="{7345DE25-BAF0-4C5B-858E-6D043E7989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BB2275-A960-438F-8CC7-FB2F32DED71D}" type="pres">
      <dgm:prSet presAssocID="{7345DE25-BAF0-4C5B-858E-6D043E79898C}" presName="cycle" presStyleCnt="0"/>
      <dgm:spPr/>
    </dgm:pt>
    <dgm:pt modelId="{58E51C60-A47B-4A92-AD4F-0E8DC5CED1E4}" type="pres">
      <dgm:prSet presAssocID="{7A8C9A8B-F7BC-4168-A503-BC9E2800120B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5709B9-ADCD-4105-B4D2-A56A0AD71C0B}" type="pres">
      <dgm:prSet presAssocID="{9AE1242C-9916-4456-8010-0F31EEC8D7A5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C013D978-52E7-4487-99F2-324F0BFE946C}" type="pres">
      <dgm:prSet presAssocID="{23E4A6ED-E08E-4965-ADF0-7904BBC53B44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18C6B-90BD-46B6-9FDE-D461E1C9B72A}" type="pres">
      <dgm:prSet presAssocID="{939E247D-0FDF-49DA-AFEB-BFF2C08E1DE8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689CF-5B9B-4D0A-8F91-C59A501A011E}" type="pres">
      <dgm:prSet presAssocID="{42D198B3-2FE4-411C-B7C0-DB3D229F2113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A25FE6-13BA-42C3-8437-5C26E0B1CB35}" type="presOf" srcId="{7A8C9A8B-F7BC-4168-A503-BC9E2800120B}" destId="{58E51C60-A47B-4A92-AD4F-0E8DC5CED1E4}" srcOrd="0" destOrd="0" presId="urn:microsoft.com/office/officeart/2005/8/layout/cycle3"/>
    <dgm:cxn modelId="{3DB10E55-C29B-4178-9E5F-D1D7EF614B25}" srcId="{7345DE25-BAF0-4C5B-858E-6D043E79898C}" destId="{7A8C9A8B-F7BC-4168-A503-BC9E2800120B}" srcOrd="0" destOrd="0" parTransId="{A2C9DD65-044F-48A3-9531-7EF4990CBF27}" sibTransId="{9AE1242C-9916-4456-8010-0F31EEC8D7A5}"/>
    <dgm:cxn modelId="{FE964EB3-B4F9-48C6-8F39-66F64567DDF8}" type="presOf" srcId="{7345DE25-BAF0-4C5B-858E-6D043E79898C}" destId="{486620E4-554E-4F33-9E76-227EDEEA3D04}" srcOrd="0" destOrd="0" presId="urn:microsoft.com/office/officeart/2005/8/layout/cycle3"/>
    <dgm:cxn modelId="{CD62C819-0C46-42B1-A802-6DDF4C17761D}" srcId="{7345DE25-BAF0-4C5B-858E-6D043E79898C}" destId="{42D198B3-2FE4-411C-B7C0-DB3D229F2113}" srcOrd="3" destOrd="0" parTransId="{591D5944-C8C4-4D2F-975E-360D8D26F47B}" sibTransId="{4A68D6E7-2340-4568-A58B-E955CA58B30B}"/>
    <dgm:cxn modelId="{542BCD69-3F6B-4F29-AFC7-60277C92CCED}" type="presOf" srcId="{42D198B3-2FE4-411C-B7C0-DB3D229F2113}" destId="{405689CF-5B9B-4D0A-8F91-C59A501A011E}" srcOrd="0" destOrd="0" presId="urn:microsoft.com/office/officeart/2005/8/layout/cycle3"/>
    <dgm:cxn modelId="{EBC7F10B-4E91-408A-B88F-48D70ACF57DF}" type="presOf" srcId="{23E4A6ED-E08E-4965-ADF0-7904BBC53B44}" destId="{C013D978-52E7-4487-99F2-324F0BFE946C}" srcOrd="0" destOrd="0" presId="urn:microsoft.com/office/officeart/2005/8/layout/cycle3"/>
    <dgm:cxn modelId="{0F0A2743-E17F-4D5A-9BB7-124A964E6332}" srcId="{7345DE25-BAF0-4C5B-858E-6D043E79898C}" destId="{939E247D-0FDF-49DA-AFEB-BFF2C08E1DE8}" srcOrd="2" destOrd="0" parTransId="{43B2641C-9129-4CB6-9A82-679976265863}" sibTransId="{847FE7F9-0C9B-4CAE-8A35-8E5D74EF9684}"/>
    <dgm:cxn modelId="{9FDEF056-5D2D-4456-B37B-DFE5E54F14EA}" srcId="{7345DE25-BAF0-4C5B-858E-6D043E79898C}" destId="{23E4A6ED-E08E-4965-ADF0-7904BBC53B44}" srcOrd="1" destOrd="0" parTransId="{24B7E4F6-C6C6-427A-BE66-331AF8A28856}" sibTransId="{4DB3441C-84B5-416D-B087-6477700FF377}"/>
    <dgm:cxn modelId="{9F173839-75CB-43C0-8E40-7C3841ED1680}" type="presOf" srcId="{939E247D-0FDF-49DA-AFEB-BFF2C08E1DE8}" destId="{37118C6B-90BD-46B6-9FDE-D461E1C9B72A}" srcOrd="0" destOrd="0" presId="urn:microsoft.com/office/officeart/2005/8/layout/cycle3"/>
    <dgm:cxn modelId="{FE731831-6C05-45B1-BBA2-CE8CB89A844C}" type="presOf" srcId="{9AE1242C-9916-4456-8010-0F31EEC8D7A5}" destId="{3C5709B9-ADCD-4105-B4D2-A56A0AD71C0B}" srcOrd="0" destOrd="0" presId="urn:microsoft.com/office/officeart/2005/8/layout/cycle3"/>
    <dgm:cxn modelId="{7323DF42-8704-470D-A210-0A1061971427}" type="presParOf" srcId="{486620E4-554E-4F33-9E76-227EDEEA3D04}" destId="{B0BB2275-A960-438F-8CC7-FB2F32DED71D}" srcOrd="0" destOrd="0" presId="urn:microsoft.com/office/officeart/2005/8/layout/cycle3"/>
    <dgm:cxn modelId="{6256D31A-6F59-45C0-98DC-9F0068AD6EA1}" type="presParOf" srcId="{B0BB2275-A960-438F-8CC7-FB2F32DED71D}" destId="{58E51C60-A47B-4A92-AD4F-0E8DC5CED1E4}" srcOrd="0" destOrd="0" presId="urn:microsoft.com/office/officeart/2005/8/layout/cycle3"/>
    <dgm:cxn modelId="{7176B090-FA6C-42A7-A35C-848A284D2501}" type="presParOf" srcId="{B0BB2275-A960-438F-8CC7-FB2F32DED71D}" destId="{3C5709B9-ADCD-4105-B4D2-A56A0AD71C0B}" srcOrd="1" destOrd="0" presId="urn:microsoft.com/office/officeart/2005/8/layout/cycle3"/>
    <dgm:cxn modelId="{7794D080-C94F-4004-9126-298C0C22760C}" type="presParOf" srcId="{B0BB2275-A960-438F-8CC7-FB2F32DED71D}" destId="{C013D978-52E7-4487-99F2-324F0BFE946C}" srcOrd="2" destOrd="0" presId="urn:microsoft.com/office/officeart/2005/8/layout/cycle3"/>
    <dgm:cxn modelId="{9984C5CD-CB85-4161-910B-B674317EF166}" type="presParOf" srcId="{B0BB2275-A960-438F-8CC7-FB2F32DED71D}" destId="{37118C6B-90BD-46B6-9FDE-D461E1C9B72A}" srcOrd="3" destOrd="0" presId="urn:microsoft.com/office/officeart/2005/8/layout/cycle3"/>
    <dgm:cxn modelId="{8E7A5B5A-A7DF-43C4-A668-8F2A279340D6}" type="presParOf" srcId="{B0BB2275-A960-438F-8CC7-FB2F32DED71D}" destId="{405689CF-5B9B-4D0A-8F91-C59A501A011E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45DE25-BAF0-4C5B-858E-6D043E79898C}" type="doc">
      <dgm:prSet loTypeId="urn:microsoft.com/office/officeart/2016/7/layout/HorizontalAction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87C58F24-47ED-4BFC-95C7-F0E96C88491E}">
      <dgm:prSet phldrT="[Text]"/>
      <dgm:spPr/>
      <dgm:t>
        <a:bodyPr/>
        <a:lstStyle/>
        <a:p>
          <a:r>
            <a:rPr lang="tr-TR" dirty="0"/>
            <a:t>Eğitsel Ortam</a:t>
          </a:r>
        </a:p>
      </dgm:t>
    </dgm:pt>
    <dgm:pt modelId="{403D0CB9-60C8-42BD-B156-75DD0CBCD2C1}" type="parTrans" cxnId="{CE6A2D31-C9D4-45CA-986F-FF71D3F59D29}">
      <dgm:prSet/>
      <dgm:spPr/>
      <dgm:t>
        <a:bodyPr/>
        <a:lstStyle/>
        <a:p>
          <a:endParaRPr lang="tr-TR"/>
        </a:p>
      </dgm:t>
    </dgm:pt>
    <dgm:pt modelId="{A2695619-D1F8-4555-A4F2-DDF584344488}" type="sibTrans" cxnId="{CE6A2D31-C9D4-45CA-986F-FF71D3F59D29}">
      <dgm:prSet/>
      <dgm:spPr/>
      <dgm:t>
        <a:bodyPr/>
        <a:lstStyle/>
        <a:p>
          <a:endParaRPr lang="tr-TR"/>
        </a:p>
      </dgm:t>
    </dgm:pt>
    <dgm:pt modelId="{4F147A6D-0233-447F-AE89-51594C8CE5ED}">
      <dgm:prSet phldrT="[Text]"/>
      <dgm:spPr/>
      <dgm:t>
        <a:bodyPr/>
        <a:lstStyle/>
        <a:p>
          <a:r>
            <a:rPr lang="tr-TR" dirty="0"/>
            <a:t>Güvenlik (9)</a:t>
          </a:r>
        </a:p>
      </dgm:t>
    </dgm:pt>
    <dgm:pt modelId="{4A396D23-A943-43F9-A3E3-D24C653C809C}" type="parTrans" cxnId="{0FF531DF-144B-48A9-9292-5680D34258C0}">
      <dgm:prSet/>
      <dgm:spPr/>
      <dgm:t>
        <a:bodyPr/>
        <a:lstStyle/>
        <a:p>
          <a:endParaRPr lang="tr-TR"/>
        </a:p>
      </dgm:t>
    </dgm:pt>
    <dgm:pt modelId="{51E9BC1B-AD75-4651-A434-71E2602580C0}" type="sibTrans" cxnId="{0FF531DF-144B-48A9-9292-5680D34258C0}">
      <dgm:prSet/>
      <dgm:spPr/>
      <dgm:t>
        <a:bodyPr/>
        <a:lstStyle/>
        <a:p>
          <a:endParaRPr lang="tr-TR"/>
        </a:p>
      </dgm:t>
    </dgm:pt>
    <dgm:pt modelId="{FEF85F19-14A6-476C-AAD0-091E1CCAFC4A}">
      <dgm:prSet phldrT="[Text]"/>
      <dgm:spPr/>
      <dgm:t>
        <a:bodyPr/>
        <a:lstStyle/>
        <a:p>
          <a:r>
            <a:rPr lang="tr-TR" dirty="0"/>
            <a:t>Eğitsel Ortamın Düzeni (6)</a:t>
          </a:r>
        </a:p>
      </dgm:t>
    </dgm:pt>
    <dgm:pt modelId="{054108B4-37F9-42B2-A030-2AEDF5E188A9}" type="parTrans" cxnId="{66CC47C5-818D-4D2A-AA5F-D7859192CE45}">
      <dgm:prSet/>
      <dgm:spPr/>
      <dgm:t>
        <a:bodyPr/>
        <a:lstStyle/>
        <a:p>
          <a:endParaRPr lang="tr-TR"/>
        </a:p>
      </dgm:t>
    </dgm:pt>
    <dgm:pt modelId="{A69BE21C-554C-4151-B8E9-B7EDCCAE8070}" type="sibTrans" cxnId="{66CC47C5-818D-4D2A-AA5F-D7859192CE45}">
      <dgm:prSet/>
      <dgm:spPr/>
      <dgm:t>
        <a:bodyPr/>
        <a:lstStyle/>
        <a:p>
          <a:endParaRPr lang="tr-TR"/>
        </a:p>
      </dgm:t>
    </dgm:pt>
    <dgm:pt modelId="{F30590DE-F08C-4D49-B26D-87566731B686}">
      <dgm:prSet phldrT="[Text]"/>
      <dgm:spPr/>
      <dgm:t>
        <a:bodyPr/>
        <a:lstStyle/>
        <a:p>
          <a:r>
            <a:rPr lang="tr-TR" dirty="0"/>
            <a:t>Eğitsel Ortam Materyalleri (5)</a:t>
          </a:r>
        </a:p>
      </dgm:t>
    </dgm:pt>
    <dgm:pt modelId="{82C31971-0DA3-423D-9F09-9CB6593F2E2D}" type="parTrans" cxnId="{396DB059-3964-4929-942E-C09B1F4372D0}">
      <dgm:prSet/>
      <dgm:spPr/>
      <dgm:t>
        <a:bodyPr/>
        <a:lstStyle/>
        <a:p>
          <a:endParaRPr lang="tr-TR"/>
        </a:p>
      </dgm:t>
    </dgm:pt>
    <dgm:pt modelId="{9E9D2609-800C-4672-83CB-AFEB77D1BBFC}" type="sibTrans" cxnId="{396DB059-3964-4929-942E-C09B1F4372D0}">
      <dgm:prSet/>
      <dgm:spPr/>
      <dgm:t>
        <a:bodyPr/>
        <a:lstStyle/>
        <a:p>
          <a:endParaRPr lang="tr-TR"/>
        </a:p>
      </dgm:t>
    </dgm:pt>
    <dgm:pt modelId="{DF47AAF6-3E7A-435C-8096-3EC8FDCB7A58}">
      <dgm:prSet phldrT="[Text]"/>
      <dgm:spPr/>
      <dgm:t>
        <a:bodyPr/>
        <a:lstStyle/>
        <a:p>
          <a:r>
            <a:rPr lang="tr-TR"/>
            <a:t>Pedagojik İklim</a:t>
          </a:r>
        </a:p>
      </dgm:t>
    </dgm:pt>
    <dgm:pt modelId="{2F65CAC1-8A67-40DA-BE7D-FF92E6FE5B51}" type="parTrans" cxnId="{4DFFE17C-6A96-44C0-ABEC-1F625DF97538}">
      <dgm:prSet/>
      <dgm:spPr/>
      <dgm:t>
        <a:bodyPr/>
        <a:lstStyle/>
        <a:p>
          <a:endParaRPr lang="tr-TR"/>
        </a:p>
      </dgm:t>
    </dgm:pt>
    <dgm:pt modelId="{A885B115-A526-41F2-8734-10797EDD0657}" type="sibTrans" cxnId="{4DFFE17C-6A96-44C0-ABEC-1F625DF97538}">
      <dgm:prSet/>
      <dgm:spPr/>
      <dgm:t>
        <a:bodyPr/>
        <a:lstStyle/>
        <a:p>
          <a:endParaRPr lang="tr-TR"/>
        </a:p>
      </dgm:t>
    </dgm:pt>
    <dgm:pt modelId="{B45CBF81-0872-4690-A76C-F4B972D7F624}">
      <dgm:prSet phldrT="[Text]"/>
      <dgm:spPr/>
      <dgm:t>
        <a:bodyPr/>
        <a:lstStyle/>
        <a:p>
          <a:r>
            <a:rPr lang="tr-TR" dirty="0"/>
            <a:t>Sözel Etkileşim (4)</a:t>
          </a:r>
        </a:p>
      </dgm:t>
    </dgm:pt>
    <dgm:pt modelId="{7F9FD4EE-51C2-4937-9130-F66897EFF9D1}" type="parTrans" cxnId="{EC376275-7ABE-4BCE-83F3-15EDA82BC784}">
      <dgm:prSet/>
      <dgm:spPr/>
      <dgm:t>
        <a:bodyPr/>
        <a:lstStyle/>
        <a:p>
          <a:endParaRPr lang="tr-TR"/>
        </a:p>
      </dgm:t>
    </dgm:pt>
    <dgm:pt modelId="{F894CF3C-D619-4ECF-8260-BF592DA6BB0E}" type="sibTrans" cxnId="{EC376275-7ABE-4BCE-83F3-15EDA82BC784}">
      <dgm:prSet/>
      <dgm:spPr/>
      <dgm:t>
        <a:bodyPr/>
        <a:lstStyle/>
        <a:p>
          <a:endParaRPr lang="tr-TR"/>
        </a:p>
      </dgm:t>
    </dgm:pt>
    <dgm:pt modelId="{00A107F7-C401-4693-9874-CD0B882CAA03}">
      <dgm:prSet phldrT="[Text]"/>
      <dgm:spPr/>
      <dgm:t>
        <a:bodyPr/>
        <a:lstStyle/>
        <a:p>
          <a:r>
            <a:rPr lang="tr-TR" dirty="0"/>
            <a:t>Öğretmen Davranışları (10)</a:t>
          </a:r>
        </a:p>
      </dgm:t>
    </dgm:pt>
    <dgm:pt modelId="{C0E958C5-F38B-447A-BE9D-3765E319CBE3}" type="parTrans" cxnId="{8DE2C8A4-AD94-4CDB-AE62-519771605312}">
      <dgm:prSet/>
      <dgm:spPr/>
      <dgm:t>
        <a:bodyPr/>
        <a:lstStyle/>
        <a:p>
          <a:endParaRPr lang="tr-TR"/>
        </a:p>
      </dgm:t>
    </dgm:pt>
    <dgm:pt modelId="{BA323909-B3CA-4716-BFC3-9FCE8B299F09}" type="sibTrans" cxnId="{8DE2C8A4-AD94-4CDB-AE62-519771605312}">
      <dgm:prSet/>
      <dgm:spPr/>
      <dgm:t>
        <a:bodyPr/>
        <a:lstStyle/>
        <a:p>
          <a:endParaRPr lang="tr-TR"/>
        </a:p>
      </dgm:t>
    </dgm:pt>
    <dgm:pt modelId="{9C289443-19A6-45E1-957B-753EE44E1529}">
      <dgm:prSet phldrT="[Text]"/>
      <dgm:spPr/>
      <dgm:t>
        <a:bodyPr/>
        <a:lstStyle/>
        <a:p>
          <a:r>
            <a:rPr lang="tr-TR" dirty="0"/>
            <a:t>Program ve Öğretim (14)</a:t>
          </a:r>
        </a:p>
      </dgm:t>
    </dgm:pt>
    <dgm:pt modelId="{86FAAA28-EE94-4CBD-B37F-B6486E454B51}" type="parTrans" cxnId="{9A7D4A05-2070-4D38-8067-DF86A062EC00}">
      <dgm:prSet/>
      <dgm:spPr/>
      <dgm:t>
        <a:bodyPr/>
        <a:lstStyle/>
        <a:p>
          <a:endParaRPr lang="tr-TR"/>
        </a:p>
      </dgm:t>
    </dgm:pt>
    <dgm:pt modelId="{676C7942-03BF-4C69-9889-951A644D8984}" type="sibTrans" cxnId="{9A7D4A05-2070-4D38-8067-DF86A062EC00}">
      <dgm:prSet/>
      <dgm:spPr/>
      <dgm:t>
        <a:bodyPr/>
        <a:lstStyle/>
        <a:p>
          <a:endParaRPr lang="tr-TR"/>
        </a:p>
      </dgm:t>
    </dgm:pt>
    <dgm:pt modelId="{5A7A78B2-0043-4B7A-B4B5-5B094910CB28}" type="pres">
      <dgm:prSet presAssocID="{7345DE25-BAF0-4C5B-858E-6D043E7989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F8FA03-45C1-4695-A8AC-824600BB817B}" type="pres">
      <dgm:prSet presAssocID="{87C58F24-47ED-4BFC-95C7-F0E96C88491E}" presName="composite" presStyleCnt="0"/>
      <dgm:spPr/>
    </dgm:pt>
    <dgm:pt modelId="{3595A6EE-8439-4E82-AB40-5781A6E99CAD}" type="pres">
      <dgm:prSet presAssocID="{87C58F24-47ED-4BFC-95C7-F0E96C88491E}" presName="parTx" presStyleLbl="alignNode1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359B416-3EDF-4188-9611-099CD2AB5618}" type="pres">
      <dgm:prSet presAssocID="{87C58F24-47ED-4BFC-95C7-F0E96C88491E}" presName="desTx" presStyleLbl="alignAccFollowNode1" presStyleIdx="0" presStyleCnt="2">
        <dgm:presLayoutVars/>
      </dgm:prSet>
      <dgm:spPr/>
      <dgm:t>
        <a:bodyPr/>
        <a:lstStyle/>
        <a:p>
          <a:endParaRPr lang="en-US"/>
        </a:p>
      </dgm:t>
    </dgm:pt>
    <dgm:pt modelId="{13DA5EFC-53DC-47F5-9DE0-E585FB069B0A}" type="pres">
      <dgm:prSet presAssocID="{A2695619-D1F8-4555-A4F2-DDF584344488}" presName="space" presStyleCnt="0"/>
      <dgm:spPr/>
    </dgm:pt>
    <dgm:pt modelId="{C4521597-C67C-4995-A22F-3C57A54BD55F}" type="pres">
      <dgm:prSet presAssocID="{DF47AAF6-3E7A-435C-8096-3EC8FDCB7A58}" presName="composite" presStyleCnt="0"/>
      <dgm:spPr/>
    </dgm:pt>
    <dgm:pt modelId="{34C821D9-5404-4A73-9608-3495AFC64B22}" type="pres">
      <dgm:prSet presAssocID="{DF47AAF6-3E7A-435C-8096-3EC8FDCB7A58}" presName="parTx" presStyleLbl="alignNod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7034AFA-9A9A-4FD1-BEDE-9D1F00675DA9}" type="pres">
      <dgm:prSet presAssocID="{DF47AAF6-3E7A-435C-8096-3EC8FDCB7A58}" presName="desTx" presStyleLbl="alignAccFollowNode1" presStyleIdx="1" presStyleCnt="2">
        <dgm:presLayoutVars/>
      </dgm:prSet>
      <dgm:spPr/>
      <dgm:t>
        <a:bodyPr/>
        <a:lstStyle/>
        <a:p>
          <a:endParaRPr lang="en-US"/>
        </a:p>
      </dgm:t>
    </dgm:pt>
  </dgm:ptLst>
  <dgm:cxnLst>
    <dgm:cxn modelId="{FCACEF01-79E4-4685-B88F-528EDB7FB2C0}" type="presOf" srcId="{FEF85F19-14A6-476C-AAD0-091E1CCAFC4A}" destId="{F359B416-3EDF-4188-9611-099CD2AB5618}" srcOrd="0" destOrd="1" presId="urn:microsoft.com/office/officeart/2016/7/layout/HorizontalActionList"/>
    <dgm:cxn modelId="{9BDAB37F-D6F0-4487-8010-0690D7B81F8B}" type="presOf" srcId="{F30590DE-F08C-4D49-B26D-87566731B686}" destId="{F359B416-3EDF-4188-9611-099CD2AB5618}" srcOrd="0" destOrd="2" presId="urn:microsoft.com/office/officeart/2016/7/layout/HorizontalActionList"/>
    <dgm:cxn modelId="{66CC47C5-818D-4D2A-AA5F-D7859192CE45}" srcId="{87C58F24-47ED-4BFC-95C7-F0E96C88491E}" destId="{FEF85F19-14A6-476C-AAD0-091E1CCAFC4A}" srcOrd="1" destOrd="0" parTransId="{054108B4-37F9-42B2-A030-2AEDF5E188A9}" sibTransId="{A69BE21C-554C-4151-B8E9-B7EDCCAE8070}"/>
    <dgm:cxn modelId="{8DE2C8A4-AD94-4CDB-AE62-519771605312}" srcId="{DF47AAF6-3E7A-435C-8096-3EC8FDCB7A58}" destId="{00A107F7-C401-4693-9874-CD0B882CAA03}" srcOrd="1" destOrd="0" parTransId="{C0E958C5-F38B-447A-BE9D-3765E319CBE3}" sibTransId="{BA323909-B3CA-4716-BFC3-9FCE8B299F09}"/>
    <dgm:cxn modelId="{EC376275-7ABE-4BCE-83F3-15EDA82BC784}" srcId="{DF47AAF6-3E7A-435C-8096-3EC8FDCB7A58}" destId="{B45CBF81-0872-4690-A76C-F4B972D7F624}" srcOrd="0" destOrd="0" parTransId="{7F9FD4EE-51C2-4937-9130-F66897EFF9D1}" sibTransId="{F894CF3C-D619-4ECF-8260-BF592DA6BB0E}"/>
    <dgm:cxn modelId="{3D9AE8E0-BB12-4024-B785-BD3543E1F839}" type="presOf" srcId="{00A107F7-C401-4693-9874-CD0B882CAA03}" destId="{07034AFA-9A9A-4FD1-BEDE-9D1F00675DA9}" srcOrd="0" destOrd="1" presId="urn:microsoft.com/office/officeart/2016/7/layout/HorizontalActionList"/>
    <dgm:cxn modelId="{396DB059-3964-4929-942E-C09B1F4372D0}" srcId="{87C58F24-47ED-4BFC-95C7-F0E96C88491E}" destId="{F30590DE-F08C-4D49-B26D-87566731B686}" srcOrd="2" destOrd="0" parTransId="{82C31971-0DA3-423D-9F09-9CB6593F2E2D}" sibTransId="{9E9D2609-800C-4672-83CB-AFEB77D1BBFC}"/>
    <dgm:cxn modelId="{7F60907A-9390-4172-9113-0293656CA482}" type="presOf" srcId="{B45CBF81-0872-4690-A76C-F4B972D7F624}" destId="{07034AFA-9A9A-4FD1-BEDE-9D1F00675DA9}" srcOrd="0" destOrd="0" presId="urn:microsoft.com/office/officeart/2016/7/layout/HorizontalActionList"/>
    <dgm:cxn modelId="{DE491703-C0F7-4272-B5FB-04E3385DBB92}" type="presOf" srcId="{9C289443-19A6-45E1-957B-753EE44E1529}" destId="{07034AFA-9A9A-4FD1-BEDE-9D1F00675DA9}" srcOrd="0" destOrd="2" presId="urn:microsoft.com/office/officeart/2016/7/layout/HorizontalActionList"/>
    <dgm:cxn modelId="{DFCEE66E-B5D4-4805-B621-BBBAC4D6BD70}" type="presOf" srcId="{7345DE25-BAF0-4C5B-858E-6D043E79898C}" destId="{5A7A78B2-0043-4B7A-B4B5-5B094910CB28}" srcOrd="0" destOrd="0" presId="urn:microsoft.com/office/officeart/2016/7/layout/HorizontalActionList"/>
    <dgm:cxn modelId="{CE6A2D31-C9D4-45CA-986F-FF71D3F59D29}" srcId="{7345DE25-BAF0-4C5B-858E-6D043E79898C}" destId="{87C58F24-47ED-4BFC-95C7-F0E96C88491E}" srcOrd="0" destOrd="0" parTransId="{403D0CB9-60C8-42BD-B156-75DD0CBCD2C1}" sibTransId="{A2695619-D1F8-4555-A4F2-DDF584344488}"/>
    <dgm:cxn modelId="{9A7D4A05-2070-4D38-8067-DF86A062EC00}" srcId="{DF47AAF6-3E7A-435C-8096-3EC8FDCB7A58}" destId="{9C289443-19A6-45E1-957B-753EE44E1529}" srcOrd="2" destOrd="0" parTransId="{86FAAA28-EE94-4CBD-B37F-B6486E454B51}" sibTransId="{676C7942-03BF-4C69-9889-951A644D8984}"/>
    <dgm:cxn modelId="{17F0AA18-E246-4ABA-B84D-037430129FEB}" type="presOf" srcId="{DF47AAF6-3E7A-435C-8096-3EC8FDCB7A58}" destId="{34C821D9-5404-4A73-9608-3495AFC64B22}" srcOrd="0" destOrd="0" presId="urn:microsoft.com/office/officeart/2016/7/layout/HorizontalActionList"/>
    <dgm:cxn modelId="{B829D730-F5E6-47E7-A905-F4FFAF3EA27C}" type="presOf" srcId="{4F147A6D-0233-447F-AE89-51594C8CE5ED}" destId="{F359B416-3EDF-4188-9611-099CD2AB5618}" srcOrd="0" destOrd="0" presId="urn:microsoft.com/office/officeart/2016/7/layout/HorizontalActionList"/>
    <dgm:cxn modelId="{F0D33F4B-1F88-44EF-BB42-6CB5D06CE814}" type="presOf" srcId="{87C58F24-47ED-4BFC-95C7-F0E96C88491E}" destId="{3595A6EE-8439-4E82-AB40-5781A6E99CAD}" srcOrd="0" destOrd="0" presId="urn:microsoft.com/office/officeart/2016/7/layout/HorizontalActionList"/>
    <dgm:cxn modelId="{4DFFE17C-6A96-44C0-ABEC-1F625DF97538}" srcId="{7345DE25-BAF0-4C5B-858E-6D043E79898C}" destId="{DF47AAF6-3E7A-435C-8096-3EC8FDCB7A58}" srcOrd="1" destOrd="0" parTransId="{2F65CAC1-8A67-40DA-BE7D-FF92E6FE5B51}" sibTransId="{A885B115-A526-41F2-8734-10797EDD0657}"/>
    <dgm:cxn modelId="{0FF531DF-144B-48A9-9292-5680D34258C0}" srcId="{87C58F24-47ED-4BFC-95C7-F0E96C88491E}" destId="{4F147A6D-0233-447F-AE89-51594C8CE5ED}" srcOrd="0" destOrd="0" parTransId="{4A396D23-A943-43F9-A3E3-D24C653C809C}" sibTransId="{51E9BC1B-AD75-4651-A434-71E2602580C0}"/>
    <dgm:cxn modelId="{94DD04E1-788C-471A-B769-5D7378B8AA61}" type="presParOf" srcId="{5A7A78B2-0043-4B7A-B4B5-5B094910CB28}" destId="{75F8FA03-45C1-4695-A8AC-824600BB817B}" srcOrd="0" destOrd="0" presId="urn:microsoft.com/office/officeart/2016/7/layout/HorizontalActionList"/>
    <dgm:cxn modelId="{A8C9E58B-75EC-4065-A667-58ED81C2BE8F}" type="presParOf" srcId="{75F8FA03-45C1-4695-A8AC-824600BB817B}" destId="{3595A6EE-8439-4E82-AB40-5781A6E99CAD}" srcOrd="0" destOrd="0" presId="urn:microsoft.com/office/officeart/2016/7/layout/HorizontalActionList"/>
    <dgm:cxn modelId="{2CC507BD-CF49-48BE-A95A-120307CBEF82}" type="presParOf" srcId="{75F8FA03-45C1-4695-A8AC-824600BB817B}" destId="{F359B416-3EDF-4188-9611-099CD2AB5618}" srcOrd="1" destOrd="0" presId="urn:microsoft.com/office/officeart/2016/7/layout/HorizontalActionList"/>
    <dgm:cxn modelId="{2AE102A7-2371-4246-B060-FBC9661695C9}" type="presParOf" srcId="{5A7A78B2-0043-4B7A-B4B5-5B094910CB28}" destId="{13DA5EFC-53DC-47F5-9DE0-E585FB069B0A}" srcOrd="1" destOrd="0" presId="urn:microsoft.com/office/officeart/2016/7/layout/HorizontalActionList"/>
    <dgm:cxn modelId="{D6E8BB60-5307-4CA1-ACBD-693F8B2753EC}" type="presParOf" srcId="{5A7A78B2-0043-4B7A-B4B5-5B094910CB28}" destId="{C4521597-C67C-4995-A22F-3C57A54BD55F}" srcOrd="2" destOrd="0" presId="urn:microsoft.com/office/officeart/2016/7/layout/HorizontalActionList"/>
    <dgm:cxn modelId="{6DB84748-FF05-440A-BA47-68AA2C46E21E}" type="presParOf" srcId="{C4521597-C67C-4995-A22F-3C57A54BD55F}" destId="{34C821D9-5404-4A73-9608-3495AFC64B22}" srcOrd="0" destOrd="0" presId="urn:microsoft.com/office/officeart/2016/7/layout/HorizontalActionList"/>
    <dgm:cxn modelId="{36829506-AD0D-4625-B0AD-C46DBBDED557}" type="presParOf" srcId="{C4521597-C67C-4995-A22F-3C57A54BD55F}" destId="{07034AFA-9A9A-4FD1-BEDE-9D1F00675DA9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C7CDA7-41D4-470A-AC23-5032833159C4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tr-TR"/>
        </a:p>
      </dgm:t>
    </dgm:pt>
    <dgm:pt modelId="{A8E4785F-B7D4-45D8-9F0E-0D560E603ACE}">
      <dgm:prSet phldrT="[Text]"/>
      <dgm:spPr/>
      <dgm:t>
        <a:bodyPr/>
        <a:lstStyle/>
        <a:p>
          <a:r>
            <a:rPr lang="tr-TR"/>
            <a:t>Geliştirme Süreci</a:t>
          </a:r>
        </a:p>
      </dgm:t>
    </dgm:pt>
    <dgm:pt modelId="{2C2F485D-1A00-4912-B265-30C697A3861B}" type="parTrans" cxnId="{A911B6CA-4352-4527-BF01-16C4B5859F4D}">
      <dgm:prSet/>
      <dgm:spPr/>
      <dgm:t>
        <a:bodyPr/>
        <a:lstStyle/>
        <a:p>
          <a:endParaRPr lang="tr-TR"/>
        </a:p>
      </dgm:t>
    </dgm:pt>
    <dgm:pt modelId="{87CC49CF-A8DC-49C1-8027-26E043C8FD97}" type="sibTrans" cxnId="{A911B6CA-4352-4527-BF01-16C4B5859F4D}">
      <dgm:prSet/>
      <dgm:spPr/>
      <dgm:t>
        <a:bodyPr/>
        <a:lstStyle/>
        <a:p>
          <a:endParaRPr lang="tr-TR"/>
        </a:p>
      </dgm:t>
    </dgm:pt>
    <dgm:pt modelId="{B69604F3-A120-4C59-B21E-6D4598F8E8E8}">
      <dgm:prSet phldrT="[Text]"/>
      <dgm:spPr/>
      <dgm:t>
        <a:bodyPr/>
        <a:lstStyle/>
        <a:p>
          <a:r>
            <a:rPr lang="tr-TR" dirty="0"/>
            <a:t>İhtiyaç Analizi</a:t>
          </a:r>
        </a:p>
      </dgm:t>
    </dgm:pt>
    <dgm:pt modelId="{5B7F7EE2-88DA-4C91-A005-BF1D61304A35}" type="parTrans" cxnId="{D2421E86-335C-4CBD-B279-28300D26F11F}">
      <dgm:prSet/>
      <dgm:spPr/>
      <dgm:t>
        <a:bodyPr/>
        <a:lstStyle/>
        <a:p>
          <a:endParaRPr lang="tr-TR"/>
        </a:p>
      </dgm:t>
    </dgm:pt>
    <dgm:pt modelId="{72B11B05-9F55-4207-933A-A98EC5C550C3}" type="sibTrans" cxnId="{D2421E86-335C-4CBD-B279-28300D26F11F}">
      <dgm:prSet/>
      <dgm:spPr/>
      <dgm:t>
        <a:bodyPr/>
        <a:lstStyle/>
        <a:p>
          <a:endParaRPr lang="tr-TR"/>
        </a:p>
      </dgm:t>
    </dgm:pt>
    <dgm:pt modelId="{ECD22923-4D57-4BBC-A8FB-D2B3C3421B6C}">
      <dgm:prSet phldrT="[Text]"/>
      <dgm:spPr/>
      <dgm:t>
        <a:bodyPr/>
        <a:lstStyle/>
        <a:p>
          <a:r>
            <a:rPr lang="tr-TR"/>
            <a:t>Odak Grup Görüşmeleri</a:t>
          </a:r>
        </a:p>
      </dgm:t>
    </dgm:pt>
    <dgm:pt modelId="{616E95F9-55F2-4F3B-AC67-6D18632F1DB4}" type="parTrans" cxnId="{335683D6-54EF-43C7-93F0-33F84CCD5804}">
      <dgm:prSet/>
      <dgm:spPr/>
      <dgm:t>
        <a:bodyPr/>
        <a:lstStyle/>
        <a:p>
          <a:endParaRPr lang="tr-TR"/>
        </a:p>
      </dgm:t>
    </dgm:pt>
    <dgm:pt modelId="{2CE13850-E925-4B55-BB54-F9F723613A8F}" type="sibTrans" cxnId="{335683D6-54EF-43C7-93F0-33F84CCD5804}">
      <dgm:prSet/>
      <dgm:spPr/>
      <dgm:t>
        <a:bodyPr/>
        <a:lstStyle/>
        <a:p>
          <a:endParaRPr lang="tr-TR"/>
        </a:p>
      </dgm:t>
    </dgm:pt>
    <dgm:pt modelId="{2B570271-3021-43F1-9C6C-ADF37B00D5AF}">
      <dgm:prSet phldrT="[Text]"/>
      <dgm:spPr/>
      <dgm:t>
        <a:bodyPr/>
        <a:lstStyle/>
        <a:p>
          <a:r>
            <a:rPr lang="tr-TR" dirty="0"/>
            <a:t>İçerik Geliştirme</a:t>
          </a:r>
        </a:p>
      </dgm:t>
    </dgm:pt>
    <dgm:pt modelId="{95928662-B3CE-4941-B9FC-5CAB8F1F8FD1}" type="parTrans" cxnId="{C468B6B1-6C6B-408C-8CF2-61FC319D1767}">
      <dgm:prSet/>
      <dgm:spPr/>
      <dgm:t>
        <a:bodyPr/>
        <a:lstStyle/>
        <a:p>
          <a:endParaRPr lang="tr-TR"/>
        </a:p>
      </dgm:t>
    </dgm:pt>
    <dgm:pt modelId="{D873F4E0-D556-4E6A-A6C5-AD566325132C}" type="sibTrans" cxnId="{C468B6B1-6C6B-408C-8CF2-61FC319D1767}">
      <dgm:prSet/>
      <dgm:spPr/>
      <dgm:t>
        <a:bodyPr/>
        <a:lstStyle/>
        <a:p>
          <a:endParaRPr lang="tr-TR"/>
        </a:p>
      </dgm:t>
    </dgm:pt>
    <dgm:pt modelId="{7DD3B7C3-06D1-4A88-8C60-15728511156B}">
      <dgm:prSet phldrT="[Text]"/>
      <dgm:spPr/>
      <dgm:t>
        <a:bodyPr/>
        <a:lstStyle/>
        <a:p>
          <a:r>
            <a:rPr lang="tr-TR" dirty="0"/>
            <a:t>İçerik Düzeltme</a:t>
          </a:r>
        </a:p>
      </dgm:t>
    </dgm:pt>
    <dgm:pt modelId="{0A53D6AB-2AB8-4032-8B8D-2453DBC18D3E}" type="parTrans" cxnId="{275DE877-7143-4E8E-B676-BB2190EEA532}">
      <dgm:prSet/>
      <dgm:spPr/>
      <dgm:t>
        <a:bodyPr/>
        <a:lstStyle/>
        <a:p>
          <a:endParaRPr lang="tr-TR"/>
        </a:p>
      </dgm:t>
    </dgm:pt>
    <dgm:pt modelId="{04998DC2-AB21-4EB2-99A5-F82E3FE9F675}" type="sibTrans" cxnId="{275DE877-7143-4E8E-B676-BB2190EEA532}">
      <dgm:prSet/>
      <dgm:spPr/>
      <dgm:t>
        <a:bodyPr/>
        <a:lstStyle/>
        <a:p>
          <a:endParaRPr lang="tr-TR"/>
        </a:p>
      </dgm:t>
    </dgm:pt>
    <dgm:pt modelId="{6006EC89-22D5-4455-91E9-93D331DE3DAA}" type="pres">
      <dgm:prSet presAssocID="{88C7CDA7-41D4-470A-AC23-5032833159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AE407C-8DFB-4525-B8B4-74CC59807882}" type="pres">
      <dgm:prSet presAssocID="{A8E4785F-B7D4-45D8-9F0E-0D560E603AC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68B6B1-6C6B-408C-8CF2-61FC319D1767}" srcId="{A8E4785F-B7D4-45D8-9F0E-0D560E603ACE}" destId="{2B570271-3021-43F1-9C6C-ADF37B00D5AF}" srcOrd="2" destOrd="0" parTransId="{95928662-B3CE-4941-B9FC-5CAB8F1F8FD1}" sibTransId="{D873F4E0-D556-4E6A-A6C5-AD566325132C}"/>
    <dgm:cxn modelId="{D2421E86-335C-4CBD-B279-28300D26F11F}" srcId="{A8E4785F-B7D4-45D8-9F0E-0D560E603ACE}" destId="{B69604F3-A120-4C59-B21E-6D4598F8E8E8}" srcOrd="0" destOrd="0" parTransId="{5B7F7EE2-88DA-4C91-A005-BF1D61304A35}" sibTransId="{72B11B05-9F55-4207-933A-A98EC5C550C3}"/>
    <dgm:cxn modelId="{1ECB64B4-0072-4881-B229-3A26B276D4CC}" type="presOf" srcId="{A8E4785F-B7D4-45D8-9F0E-0D560E603ACE}" destId="{97AE407C-8DFB-4525-B8B4-74CC59807882}" srcOrd="0" destOrd="0" presId="urn:microsoft.com/office/officeart/2005/8/layout/default"/>
    <dgm:cxn modelId="{BB182D93-33C8-468A-94E5-3B39EEB4A6A9}" type="presOf" srcId="{B69604F3-A120-4C59-B21E-6D4598F8E8E8}" destId="{97AE407C-8DFB-4525-B8B4-74CC59807882}" srcOrd="0" destOrd="1" presId="urn:microsoft.com/office/officeart/2005/8/layout/default"/>
    <dgm:cxn modelId="{8515D69A-1176-4B30-BAF6-E1651BAA4443}" type="presOf" srcId="{7DD3B7C3-06D1-4A88-8C60-15728511156B}" destId="{97AE407C-8DFB-4525-B8B4-74CC59807882}" srcOrd="0" destOrd="4" presId="urn:microsoft.com/office/officeart/2005/8/layout/default"/>
    <dgm:cxn modelId="{335683D6-54EF-43C7-93F0-33F84CCD5804}" srcId="{A8E4785F-B7D4-45D8-9F0E-0D560E603ACE}" destId="{ECD22923-4D57-4BBC-A8FB-D2B3C3421B6C}" srcOrd="1" destOrd="0" parTransId="{616E95F9-55F2-4F3B-AC67-6D18632F1DB4}" sibTransId="{2CE13850-E925-4B55-BB54-F9F723613A8F}"/>
    <dgm:cxn modelId="{9F155B2F-D2BD-45B6-B4BF-1E655AC4986D}" type="presOf" srcId="{88C7CDA7-41D4-470A-AC23-5032833159C4}" destId="{6006EC89-22D5-4455-91E9-93D331DE3DAA}" srcOrd="0" destOrd="0" presId="urn:microsoft.com/office/officeart/2005/8/layout/default"/>
    <dgm:cxn modelId="{41C87008-584B-45EF-812C-326BBFA4C85D}" type="presOf" srcId="{ECD22923-4D57-4BBC-A8FB-D2B3C3421B6C}" destId="{97AE407C-8DFB-4525-B8B4-74CC59807882}" srcOrd="0" destOrd="2" presId="urn:microsoft.com/office/officeart/2005/8/layout/default"/>
    <dgm:cxn modelId="{2051C415-DB0A-4673-A01B-74A7E777B2FF}" type="presOf" srcId="{2B570271-3021-43F1-9C6C-ADF37B00D5AF}" destId="{97AE407C-8DFB-4525-B8B4-74CC59807882}" srcOrd="0" destOrd="3" presId="urn:microsoft.com/office/officeart/2005/8/layout/default"/>
    <dgm:cxn modelId="{275DE877-7143-4E8E-B676-BB2190EEA532}" srcId="{A8E4785F-B7D4-45D8-9F0E-0D560E603ACE}" destId="{7DD3B7C3-06D1-4A88-8C60-15728511156B}" srcOrd="3" destOrd="0" parTransId="{0A53D6AB-2AB8-4032-8B8D-2453DBC18D3E}" sibTransId="{04998DC2-AB21-4EB2-99A5-F82E3FE9F675}"/>
    <dgm:cxn modelId="{A911B6CA-4352-4527-BF01-16C4B5859F4D}" srcId="{88C7CDA7-41D4-470A-AC23-5032833159C4}" destId="{A8E4785F-B7D4-45D8-9F0E-0D560E603ACE}" srcOrd="0" destOrd="0" parTransId="{2C2F485D-1A00-4912-B265-30C697A3861B}" sibTransId="{87CC49CF-A8DC-49C1-8027-26E043C8FD97}"/>
    <dgm:cxn modelId="{83E9ADAD-45E0-465D-B285-1DE1C09EDEAC}" type="presParOf" srcId="{6006EC89-22D5-4455-91E9-93D331DE3DAA}" destId="{97AE407C-8DFB-4525-B8B4-74CC5980788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C7CDA7-41D4-470A-AC23-5032833159C4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A8E4785F-B7D4-45D8-9F0E-0D560E603ACE}">
      <dgm:prSet phldrT="[Text]"/>
      <dgm:spPr/>
      <dgm:t>
        <a:bodyPr anchor="ctr"/>
        <a:lstStyle/>
        <a:p>
          <a:r>
            <a:rPr lang="tr-TR"/>
            <a:t>6 Bağımsız Anaokulu</a:t>
          </a:r>
        </a:p>
      </dgm:t>
    </dgm:pt>
    <dgm:pt modelId="{87CC49CF-A8DC-49C1-8027-26E043C8FD97}" type="sibTrans" cxnId="{A911B6CA-4352-4527-BF01-16C4B5859F4D}">
      <dgm:prSet/>
      <dgm:spPr/>
      <dgm:t>
        <a:bodyPr/>
        <a:lstStyle/>
        <a:p>
          <a:endParaRPr lang="tr-TR"/>
        </a:p>
      </dgm:t>
    </dgm:pt>
    <dgm:pt modelId="{2C2F485D-1A00-4912-B265-30C697A3861B}" type="parTrans" cxnId="{A911B6CA-4352-4527-BF01-16C4B5859F4D}">
      <dgm:prSet/>
      <dgm:spPr/>
      <dgm:t>
        <a:bodyPr/>
        <a:lstStyle/>
        <a:p>
          <a:endParaRPr lang="tr-TR"/>
        </a:p>
      </dgm:t>
    </dgm:pt>
    <dgm:pt modelId="{B8FDC7E5-5EF2-4558-8C80-1A89B5BE713A}">
      <dgm:prSet phldrT="[Text]"/>
      <dgm:spPr/>
      <dgm:t>
        <a:bodyPr anchor="ctr"/>
        <a:lstStyle/>
        <a:p>
          <a:r>
            <a:rPr lang="tr-TR"/>
            <a:t>28 Öğretmen</a:t>
          </a:r>
        </a:p>
      </dgm:t>
    </dgm:pt>
    <dgm:pt modelId="{94F436AE-5EFA-4F6B-95F6-C7D98CEB08AA}" type="parTrans" cxnId="{5DC4E1F4-CCCD-4CFD-9FDA-5CC90FC968F2}">
      <dgm:prSet/>
      <dgm:spPr/>
      <dgm:t>
        <a:bodyPr/>
        <a:lstStyle/>
        <a:p>
          <a:endParaRPr lang="tr-TR"/>
        </a:p>
      </dgm:t>
    </dgm:pt>
    <dgm:pt modelId="{A997CC04-9B61-443D-92CC-03A452F18732}" type="sibTrans" cxnId="{5DC4E1F4-CCCD-4CFD-9FDA-5CC90FC968F2}">
      <dgm:prSet/>
      <dgm:spPr/>
      <dgm:t>
        <a:bodyPr/>
        <a:lstStyle/>
        <a:p>
          <a:endParaRPr lang="tr-TR"/>
        </a:p>
      </dgm:t>
    </dgm:pt>
    <dgm:pt modelId="{F1DF0790-6E75-47C7-B4DE-7FE1938AC04E}">
      <dgm:prSet phldrT="[Text]"/>
      <dgm:spPr/>
      <dgm:t>
        <a:bodyPr anchor="ctr"/>
        <a:lstStyle/>
        <a:p>
          <a:r>
            <a:rPr lang="tr-TR"/>
            <a:t>29 Kasım 8 Ocak</a:t>
          </a:r>
        </a:p>
      </dgm:t>
    </dgm:pt>
    <dgm:pt modelId="{871A23E2-188B-4D43-AF94-E91E0301ECD9}" type="parTrans" cxnId="{D3FDB021-B8E3-4F6B-9065-8B8B65F3C0A0}">
      <dgm:prSet/>
      <dgm:spPr/>
      <dgm:t>
        <a:bodyPr/>
        <a:lstStyle/>
        <a:p>
          <a:endParaRPr lang="tr-TR"/>
        </a:p>
      </dgm:t>
    </dgm:pt>
    <dgm:pt modelId="{37F9DD76-B8BD-4A08-8F09-47B11EA8C16C}" type="sibTrans" cxnId="{D3FDB021-B8E3-4F6B-9065-8B8B65F3C0A0}">
      <dgm:prSet/>
      <dgm:spPr/>
      <dgm:t>
        <a:bodyPr/>
        <a:lstStyle/>
        <a:p>
          <a:endParaRPr lang="tr-TR"/>
        </a:p>
      </dgm:t>
    </dgm:pt>
    <dgm:pt modelId="{53C6BB9B-2ADB-4771-82AF-FC32628563B6}">
      <dgm:prSet phldrT="[Text]"/>
      <dgm:spPr/>
      <dgm:t>
        <a:bodyPr anchor="ctr"/>
        <a:lstStyle/>
        <a:p>
          <a:r>
            <a:rPr lang="tr-TR"/>
            <a:t>1,5-2 Saatlik Oturumlar</a:t>
          </a:r>
        </a:p>
      </dgm:t>
    </dgm:pt>
    <dgm:pt modelId="{543D0700-C52D-46D5-BA95-2256F4BEC5A9}" type="parTrans" cxnId="{5ED51044-1DDC-4BD5-8A99-027BD913A0EF}">
      <dgm:prSet/>
      <dgm:spPr/>
      <dgm:t>
        <a:bodyPr/>
        <a:lstStyle/>
        <a:p>
          <a:endParaRPr lang="tr-TR"/>
        </a:p>
      </dgm:t>
    </dgm:pt>
    <dgm:pt modelId="{19095E5D-3EDC-4E25-ADC4-3583C23DF73C}" type="sibTrans" cxnId="{5ED51044-1DDC-4BD5-8A99-027BD913A0EF}">
      <dgm:prSet/>
      <dgm:spPr/>
      <dgm:t>
        <a:bodyPr/>
        <a:lstStyle/>
        <a:p>
          <a:endParaRPr lang="tr-TR"/>
        </a:p>
      </dgm:t>
    </dgm:pt>
    <dgm:pt modelId="{D1B8483B-1028-4FF8-BB0E-5DC09101655C}">
      <dgm:prSet phldrT="[Text]"/>
      <dgm:spPr/>
      <dgm:t>
        <a:bodyPr anchor="ctr"/>
        <a:lstStyle/>
        <a:p>
          <a:r>
            <a:rPr lang="tr-TR"/>
            <a:t>15 Oturum</a:t>
          </a:r>
        </a:p>
      </dgm:t>
    </dgm:pt>
    <dgm:pt modelId="{25AF20AD-8BE2-4138-9948-599A46EF7BF2}" type="parTrans" cxnId="{570F9AA6-5B5C-4182-B9DF-E47A9E9DCC3F}">
      <dgm:prSet/>
      <dgm:spPr/>
      <dgm:t>
        <a:bodyPr/>
        <a:lstStyle/>
        <a:p>
          <a:endParaRPr lang="tr-TR"/>
        </a:p>
      </dgm:t>
    </dgm:pt>
    <dgm:pt modelId="{31077CDA-DC57-4EFF-9EC4-D48F67830136}" type="sibTrans" cxnId="{570F9AA6-5B5C-4182-B9DF-E47A9E9DCC3F}">
      <dgm:prSet/>
      <dgm:spPr/>
      <dgm:t>
        <a:bodyPr/>
        <a:lstStyle/>
        <a:p>
          <a:endParaRPr lang="tr-TR"/>
        </a:p>
      </dgm:t>
    </dgm:pt>
    <dgm:pt modelId="{9CFCCC3F-96B8-4EFF-9CD5-77AA10C7DA07}" type="pres">
      <dgm:prSet presAssocID="{88C7CDA7-41D4-470A-AC23-5032833159C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D003E-49E7-4159-9568-14B87193E97C}" type="pres">
      <dgm:prSet presAssocID="{88C7CDA7-41D4-470A-AC23-5032833159C4}" presName="wedge1" presStyleLbl="node1" presStyleIdx="0" presStyleCnt="5"/>
      <dgm:spPr/>
      <dgm:t>
        <a:bodyPr/>
        <a:lstStyle/>
        <a:p>
          <a:endParaRPr lang="en-US"/>
        </a:p>
      </dgm:t>
    </dgm:pt>
    <dgm:pt modelId="{890C1FEB-C411-4BD9-A243-77526FE11759}" type="pres">
      <dgm:prSet presAssocID="{88C7CDA7-41D4-470A-AC23-5032833159C4}" presName="dummy1a" presStyleCnt="0"/>
      <dgm:spPr/>
    </dgm:pt>
    <dgm:pt modelId="{811BE081-A791-44D8-9785-7CF7980CAAB3}" type="pres">
      <dgm:prSet presAssocID="{88C7CDA7-41D4-470A-AC23-5032833159C4}" presName="dummy1b" presStyleCnt="0"/>
      <dgm:spPr/>
    </dgm:pt>
    <dgm:pt modelId="{1F8CAC63-D411-47BD-8E08-25D99ECDB28C}" type="pres">
      <dgm:prSet presAssocID="{88C7CDA7-41D4-470A-AC23-5032833159C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8DB84-8EFC-48F5-A4B2-AF2ADE332E54}" type="pres">
      <dgm:prSet presAssocID="{88C7CDA7-41D4-470A-AC23-5032833159C4}" presName="wedge2" presStyleLbl="node1" presStyleIdx="1" presStyleCnt="5"/>
      <dgm:spPr/>
      <dgm:t>
        <a:bodyPr/>
        <a:lstStyle/>
        <a:p>
          <a:endParaRPr lang="en-US"/>
        </a:p>
      </dgm:t>
    </dgm:pt>
    <dgm:pt modelId="{20426D57-C633-45C3-86AC-C599F6E7D565}" type="pres">
      <dgm:prSet presAssocID="{88C7CDA7-41D4-470A-AC23-5032833159C4}" presName="dummy2a" presStyleCnt="0"/>
      <dgm:spPr/>
    </dgm:pt>
    <dgm:pt modelId="{85265D8D-C403-4DC8-BA68-6E568F91F1AC}" type="pres">
      <dgm:prSet presAssocID="{88C7CDA7-41D4-470A-AC23-5032833159C4}" presName="dummy2b" presStyleCnt="0"/>
      <dgm:spPr/>
    </dgm:pt>
    <dgm:pt modelId="{8814BAC1-537E-4A0E-B1A6-18FEDD53C589}" type="pres">
      <dgm:prSet presAssocID="{88C7CDA7-41D4-470A-AC23-5032833159C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7A52B-8592-4B2B-BA18-1165F6DC8E7A}" type="pres">
      <dgm:prSet presAssocID="{88C7CDA7-41D4-470A-AC23-5032833159C4}" presName="wedge3" presStyleLbl="node1" presStyleIdx="2" presStyleCnt="5"/>
      <dgm:spPr/>
      <dgm:t>
        <a:bodyPr/>
        <a:lstStyle/>
        <a:p>
          <a:endParaRPr lang="en-US"/>
        </a:p>
      </dgm:t>
    </dgm:pt>
    <dgm:pt modelId="{1B5487D9-B933-4437-B141-9837A801F504}" type="pres">
      <dgm:prSet presAssocID="{88C7CDA7-41D4-470A-AC23-5032833159C4}" presName="dummy3a" presStyleCnt="0"/>
      <dgm:spPr/>
    </dgm:pt>
    <dgm:pt modelId="{26384041-4E17-435B-9E86-554B0E41CB21}" type="pres">
      <dgm:prSet presAssocID="{88C7CDA7-41D4-470A-AC23-5032833159C4}" presName="dummy3b" presStyleCnt="0"/>
      <dgm:spPr/>
    </dgm:pt>
    <dgm:pt modelId="{E2656111-C364-45A3-82D7-0D939E51A69A}" type="pres">
      <dgm:prSet presAssocID="{88C7CDA7-41D4-470A-AC23-5032833159C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2868B-683C-4661-B420-C6FBB9F92C73}" type="pres">
      <dgm:prSet presAssocID="{88C7CDA7-41D4-470A-AC23-5032833159C4}" presName="wedge4" presStyleLbl="node1" presStyleIdx="3" presStyleCnt="5"/>
      <dgm:spPr/>
      <dgm:t>
        <a:bodyPr/>
        <a:lstStyle/>
        <a:p>
          <a:endParaRPr lang="en-US"/>
        </a:p>
      </dgm:t>
    </dgm:pt>
    <dgm:pt modelId="{06129B33-57AF-4EAA-8185-D968FBF5A298}" type="pres">
      <dgm:prSet presAssocID="{88C7CDA7-41D4-470A-AC23-5032833159C4}" presName="dummy4a" presStyleCnt="0"/>
      <dgm:spPr/>
    </dgm:pt>
    <dgm:pt modelId="{C69027FC-DC2C-41D4-B635-EE013DEF780D}" type="pres">
      <dgm:prSet presAssocID="{88C7CDA7-41D4-470A-AC23-5032833159C4}" presName="dummy4b" presStyleCnt="0"/>
      <dgm:spPr/>
    </dgm:pt>
    <dgm:pt modelId="{A7E3A574-0112-4CDB-8759-119F6A697E74}" type="pres">
      <dgm:prSet presAssocID="{88C7CDA7-41D4-470A-AC23-5032833159C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7EBBE7-B332-44EE-A7FB-DF0EBDD94C5C}" type="pres">
      <dgm:prSet presAssocID="{88C7CDA7-41D4-470A-AC23-5032833159C4}" presName="wedge5" presStyleLbl="node1" presStyleIdx="4" presStyleCnt="5"/>
      <dgm:spPr/>
      <dgm:t>
        <a:bodyPr/>
        <a:lstStyle/>
        <a:p>
          <a:endParaRPr lang="en-US"/>
        </a:p>
      </dgm:t>
    </dgm:pt>
    <dgm:pt modelId="{AFA3E19F-1BD4-406B-B887-F0C9A02ADF30}" type="pres">
      <dgm:prSet presAssocID="{88C7CDA7-41D4-470A-AC23-5032833159C4}" presName="dummy5a" presStyleCnt="0"/>
      <dgm:spPr/>
    </dgm:pt>
    <dgm:pt modelId="{2C423426-516B-49F6-8FD0-24F31E43E960}" type="pres">
      <dgm:prSet presAssocID="{88C7CDA7-41D4-470A-AC23-5032833159C4}" presName="dummy5b" presStyleCnt="0"/>
      <dgm:spPr/>
    </dgm:pt>
    <dgm:pt modelId="{A1C7AE39-9332-4957-A97C-DC1173F21F52}" type="pres">
      <dgm:prSet presAssocID="{88C7CDA7-41D4-470A-AC23-5032833159C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D9661-88E4-4394-8547-356AE1344AAA}" type="pres">
      <dgm:prSet presAssocID="{87CC49CF-A8DC-49C1-8027-26E043C8FD97}" presName="arrowWedge1" presStyleLbl="fgSibTrans2D1" presStyleIdx="0" presStyleCnt="5"/>
      <dgm:spPr/>
    </dgm:pt>
    <dgm:pt modelId="{A7FE2069-4CAB-4FAC-AAB9-1C0E8F1294F9}" type="pres">
      <dgm:prSet presAssocID="{A997CC04-9B61-443D-92CC-03A452F18732}" presName="arrowWedge2" presStyleLbl="fgSibTrans2D1" presStyleIdx="1" presStyleCnt="5"/>
      <dgm:spPr/>
    </dgm:pt>
    <dgm:pt modelId="{B3D0DDBA-C4DD-4A49-8FE8-A7B79696EF42}" type="pres">
      <dgm:prSet presAssocID="{37F9DD76-B8BD-4A08-8F09-47B11EA8C16C}" presName="arrowWedge3" presStyleLbl="fgSibTrans2D1" presStyleIdx="2" presStyleCnt="5"/>
      <dgm:spPr/>
    </dgm:pt>
    <dgm:pt modelId="{573704D9-DDDB-42AD-A743-3FF239117B5A}" type="pres">
      <dgm:prSet presAssocID="{19095E5D-3EDC-4E25-ADC4-3583C23DF73C}" presName="arrowWedge4" presStyleLbl="fgSibTrans2D1" presStyleIdx="3" presStyleCnt="5"/>
      <dgm:spPr/>
    </dgm:pt>
    <dgm:pt modelId="{13CD8520-20C4-4C2C-BFED-896F592BAD8A}" type="pres">
      <dgm:prSet presAssocID="{31077CDA-DC57-4EFF-9EC4-D48F67830136}" presName="arrowWedge5" presStyleLbl="fgSibTrans2D1" presStyleIdx="4" presStyleCnt="5"/>
      <dgm:spPr/>
    </dgm:pt>
  </dgm:ptLst>
  <dgm:cxnLst>
    <dgm:cxn modelId="{9BCD07A0-20FE-4A14-B7AC-B92D3A21349D}" type="presOf" srcId="{F1DF0790-6E75-47C7-B4DE-7FE1938AC04E}" destId="{E2656111-C364-45A3-82D7-0D939E51A69A}" srcOrd="1" destOrd="0" presId="urn:microsoft.com/office/officeart/2005/8/layout/cycle8"/>
    <dgm:cxn modelId="{A911B6CA-4352-4527-BF01-16C4B5859F4D}" srcId="{88C7CDA7-41D4-470A-AC23-5032833159C4}" destId="{A8E4785F-B7D4-45D8-9F0E-0D560E603ACE}" srcOrd="0" destOrd="0" parTransId="{2C2F485D-1A00-4912-B265-30C697A3861B}" sibTransId="{87CC49CF-A8DC-49C1-8027-26E043C8FD97}"/>
    <dgm:cxn modelId="{6037D616-102B-4634-832E-10E0891CFA54}" type="presOf" srcId="{D1B8483B-1028-4FF8-BB0E-5DC09101655C}" destId="{A1C7AE39-9332-4957-A97C-DC1173F21F52}" srcOrd="1" destOrd="0" presId="urn:microsoft.com/office/officeart/2005/8/layout/cycle8"/>
    <dgm:cxn modelId="{570F9AA6-5B5C-4182-B9DF-E47A9E9DCC3F}" srcId="{88C7CDA7-41D4-470A-AC23-5032833159C4}" destId="{D1B8483B-1028-4FF8-BB0E-5DC09101655C}" srcOrd="4" destOrd="0" parTransId="{25AF20AD-8BE2-4138-9948-599A46EF7BF2}" sibTransId="{31077CDA-DC57-4EFF-9EC4-D48F67830136}"/>
    <dgm:cxn modelId="{5DC4E1F4-CCCD-4CFD-9FDA-5CC90FC968F2}" srcId="{88C7CDA7-41D4-470A-AC23-5032833159C4}" destId="{B8FDC7E5-5EF2-4558-8C80-1A89B5BE713A}" srcOrd="1" destOrd="0" parTransId="{94F436AE-5EFA-4F6B-95F6-C7D98CEB08AA}" sibTransId="{A997CC04-9B61-443D-92CC-03A452F18732}"/>
    <dgm:cxn modelId="{5ED51044-1DDC-4BD5-8A99-027BD913A0EF}" srcId="{88C7CDA7-41D4-470A-AC23-5032833159C4}" destId="{53C6BB9B-2ADB-4771-82AF-FC32628563B6}" srcOrd="3" destOrd="0" parTransId="{543D0700-C52D-46D5-BA95-2256F4BEC5A9}" sibTransId="{19095E5D-3EDC-4E25-ADC4-3583C23DF73C}"/>
    <dgm:cxn modelId="{C4534D6D-0082-4461-BFC1-B7ADF8DC2FDC}" type="presOf" srcId="{88C7CDA7-41D4-470A-AC23-5032833159C4}" destId="{9CFCCC3F-96B8-4EFF-9CD5-77AA10C7DA07}" srcOrd="0" destOrd="0" presId="urn:microsoft.com/office/officeart/2005/8/layout/cycle8"/>
    <dgm:cxn modelId="{D3FDB021-B8E3-4F6B-9065-8B8B65F3C0A0}" srcId="{88C7CDA7-41D4-470A-AC23-5032833159C4}" destId="{F1DF0790-6E75-47C7-B4DE-7FE1938AC04E}" srcOrd="2" destOrd="0" parTransId="{871A23E2-188B-4D43-AF94-E91E0301ECD9}" sibTransId="{37F9DD76-B8BD-4A08-8F09-47B11EA8C16C}"/>
    <dgm:cxn modelId="{AE349C0E-5859-430C-8959-1B11B97748F6}" type="presOf" srcId="{53C6BB9B-2ADB-4771-82AF-FC32628563B6}" destId="{A7E3A574-0112-4CDB-8759-119F6A697E74}" srcOrd="1" destOrd="0" presId="urn:microsoft.com/office/officeart/2005/8/layout/cycle8"/>
    <dgm:cxn modelId="{E88F6459-D14C-4D42-BA5A-6592BE6C8B08}" type="presOf" srcId="{A8E4785F-B7D4-45D8-9F0E-0D560E603ACE}" destId="{CB8D003E-49E7-4159-9568-14B87193E97C}" srcOrd="0" destOrd="0" presId="urn:microsoft.com/office/officeart/2005/8/layout/cycle8"/>
    <dgm:cxn modelId="{85EAA95B-54AA-4A90-B320-63FED5532946}" type="presOf" srcId="{D1B8483B-1028-4FF8-BB0E-5DC09101655C}" destId="{AA7EBBE7-B332-44EE-A7FB-DF0EBDD94C5C}" srcOrd="0" destOrd="0" presId="urn:microsoft.com/office/officeart/2005/8/layout/cycle8"/>
    <dgm:cxn modelId="{A24537D6-4946-4D6E-9C50-13D35C9F48B2}" type="presOf" srcId="{F1DF0790-6E75-47C7-B4DE-7FE1938AC04E}" destId="{47B7A52B-8592-4B2B-BA18-1165F6DC8E7A}" srcOrd="0" destOrd="0" presId="urn:microsoft.com/office/officeart/2005/8/layout/cycle8"/>
    <dgm:cxn modelId="{D7550BD5-5B0E-4B8B-93BB-F38AA07DE30B}" type="presOf" srcId="{B8FDC7E5-5EF2-4558-8C80-1A89B5BE713A}" destId="{6C88DB84-8EFC-48F5-A4B2-AF2ADE332E54}" srcOrd="0" destOrd="0" presId="urn:microsoft.com/office/officeart/2005/8/layout/cycle8"/>
    <dgm:cxn modelId="{CDA35CFD-4D62-4A98-9656-E72E7A4D878C}" type="presOf" srcId="{53C6BB9B-2ADB-4771-82AF-FC32628563B6}" destId="{7CC2868B-683C-4661-B420-C6FBB9F92C73}" srcOrd="0" destOrd="0" presId="urn:microsoft.com/office/officeart/2005/8/layout/cycle8"/>
    <dgm:cxn modelId="{FB2AD423-7545-43F8-A9D5-9FAB248038BF}" type="presOf" srcId="{B8FDC7E5-5EF2-4558-8C80-1A89B5BE713A}" destId="{8814BAC1-537E-4A0E-B1A6-18FEDD53C589}" srcOrd="1" destOrd="0" presId="urn:microsoft.com/office/officeart/2005/8/layout/cycle8"/>
    <dgm:cxn modelId="{66247BE8-4DCF-4386-8238-0307EB3BE8BF}" type="presOf" srcId="{A8E4785F-B7D4-45D8-9F0E-0D560E603ACE}" destId="{1F8CAC63-D411-47BD-8E08-25D99ECDB28C}" srcOrd="1" destOrd="0" presId="urn:microsoft.com/office/officeart/2005/8/layout/cycle8"/>
    <dgm:cxn modelId="{22CCA665-0201-4553-AD87-6DB0C1BDBF99}" type="presParOf" srcId="{9CFCCC3F-96B8-4EFF-9CD5-77AA10C7DA07}" destId="{CB8D003E-49E7-4159-9568-14B87193E97C}" srcOrd="0" destOrd="0" presId="urn:microsoft.com/office/officeart/2005/8/layout/cycle8"/>
    <dgm:cxn modelId="{8B689221-B7EC-4DC9-96D2-8C37C4D9C834}" type="presParOf" srcId="{9CFCCC3F-96B8-4EFF-9CD5-77AA10C7DA07}" destId="{890C1FEB-C411-4BD9-A243-77526FE11759}" srcOrd="1" destOrd="0" presId="urn:microsoft.com/office/officeart/2005/8/layout/cycle8"/>
    <dgm:cxn modelId="{36284F87-9DB7-4B98-B0DD-3B60B655A644}" type="presParOf" srcId="{9CFCCC3F-96B8-4EFF-9CD5-77AA10C7DA07}" destId="{811BE081-A791-44D8-9785-7CF7980CAAB3}" srcOrd="2" destOrd="0" presId="urn:microsoft.com/office/officeart/2005/8/layout/cycle8"/>
    <dgm:cxn modelId="{492FA58E-FAFE-4281-A1CA-C6BDE228B021}" type="presParOf" srcId="{9CFCCC3F-96B8-4EFF-9CD5-77AA10C7DA07}" destId="{1F8CAC63-D411-47BD-8E08-25D99ECDB28C}" srcOrd="3" destOrd="0" presId="urn:microsoft.com/office/officeart/2005/8/layout/cycle8"/>
    <dgm:cxn modelId="{C4D9D9DD-DDD4-4499-8FE9-23A04674BCB8}" type="presParOf" srcId="{9CFCCC3F-96B8-4EFF-9CD5-77AA10C7DA07}" destId="{6C88DB84-8EFC-48F5-A4B2-AF2ADE332E54}" srcOrd="4" destOrd="0" presId="urn:microsoft.com/office/officeart/2005/8/layout/cycle8"/>
    <dgm:cxn modelId="{9CC3DA71-1C22-44F1-9045-1109F50FD4C0}" type="presParOf" srcId="{9CFCCC3F-96B8-4EFF-9CD5-77AA10C7DA07}" destId="{20426D57-C633-45C3-86AC-C599F6E7D565}" srcOrd="5" destOrd="0" presId="urn:microsoft.com/office/officeart/2005/8/layout/cycle8"/>
    <dgm:cxn modelId="{ADB8F6D7-12E3-4DB6-A6BE-B2E743B8A48D}" type="presParOf" srcId="{9CFCCC3F-96B8-4EFF-9CD5-77AA10C7DA07}" destId="{85265D8D-C403-4DC8-BA68-6E568F91F1AC}" srcOrd="6" destOrd="0" presId="urn:microsoft.com/office/officeart/2005/8/layout/cycle8"/>
    <dgm:cxn modelId="{BE25D95D-116F-4ABC-9DE2-C2332A667EF4}" type="presParOf" srcId="{9CFCCC3F-96B8-4EFF-9CD5-77AA10C7DA07}" destId="{8814BAC1-537E-4A0E-B1A6-18FEDD53C589}" srcOrd="7" destOrd="0" presId="urn:microsoft.com/office/officeart/2005/8/layout/cycle8"/>
    <dgm:cxn modelId="{0F4F4758-1643-44F6-B7D0-C65C1CB960A0}" type="presParOf" srcId="{9CFCCC3F-96B8-4EFF-9CD5-77AA10C7DA07}" destId="{47B7A52B-8592-4B2B-BA18-1165F6DC8E7A}" srcOrd="8" destOrd="0" presId="urn:microsoft.com/office/officeart/2005/8/layout/cycle8"/>
    <dgm:cxn modelId="{41E18A73-2A2E-4860-9FF4-4222F5D46739}" type="presParOf" srcId="{9CFCCC3F-96B8-4EFF-9CD5-77AA10C7DA07}" destId="{1B5487D9-B933-4437-B141-9837A801F504}" srcOrd="9" destOrd="0" presId="urn:microsoft.com/office/officeart/2005/8/layout/cycle8"/>
    <dgm:cxn modelId="{0ED92520-59F0-40F9-8CBF-2A230EE0C6F2}" type="presParOf" srcId="{9CFCCC3F-96B8-4EFF-9CD5-77AA10C7DA07}" destId="{26384041-4E17-435B-9E86-554B0E41CB21}" srcOrd="10" destOrd="0" presId="urn:microsoft.com/office/officeart/2005/8/layout/cycle8"/>
    <dgm:cxn modelId="{36BB3E73-7B15-414D-99A6-FFBAB30F4A0A}" type="presParOf" srcId="{9CFCCC3F-96B8-4EFF-9CD5-77AA10C7DA07}" destId="{E2656111-C364-45A3-82D7-0D939E51A69A}" srcOrd="11" destOrd="0" presId="urn:microsoft.com/office/officeart/2005/8/layout/cycle8"/>
    <dgm:cxn modelId="{D1DA6583-818C-455E-9D8C-C1A86B20C42B}" type="presParOf" srcId="{9CFCCC3F-96B8-4EFF-9CD5-77AA10C7DA07}" destId="{7CC2868B-683C-4661-B420-C6FBB9F92C73}" srcOrd="12" destOrd="0" presId="urn:microsoft.com/office/officeart/2005/8/layout/cycle8"/>
    <dgm:cxn modelId="{D2668A17-588B-4238-968D-0E2FB1BC96EA}" type="presParOf" srcId="{9CFCCC3F-96B8-4EFF-9CD5-77AA10C7DA07}" destId="{06129B33-57AF-4EAA-8185-D968FBF5A298}" srcOrd="13" destOrd="0" presId="urn:microsoft.com/office/officeart/2005/8/layout/cycle8"/>
    <dgm:cxn modelId="{38733AED-94FC-476F-8105-78DE63B8C52E}" type="presParOf" srcId="{9CFCCC3F-96B8-4EFF-9CD5-77AA10C7DA07}" destId="{C69027FC-DC2C-41D4-B635-EE013DEF780D}" srcOrd="14" destOrd="0" presId="urn:microsoft.com/office/officeart/2005/8/layout/cycle8"/>
    <dgm:cxn modelId="{AA87C2C5-325B-4ED1-AAB9-5813DE756677}" type="presParOf" srcId="{9CFCCC3F-96B8-4EFF-9CD5-77AA10C7DA07}" destId="{A7E3A574-0112-4CDB-8759-119F6A697E74}" srcOrd="15" destOrd="0" presId="urn:microsoft.com/office/officeart/2005/8/layout/cycle8"/>
    <dgm:cxn modelId="{E146BE3F-EAE6-489C-8044-25ADDA7FB072}" type="presParOf" srcId="{9CFCCC3F-96B8-4EFF-9CD5-77AA10C7DA07}" destId="{AA7EBBE7-B332-44EE-A7FB-DF0EBDD94C5C}" srcOrd="16" destOrd="0" presId="urn:microsoft.com/office/officeart/2005/8/layout/cycle8"/>
    <dgm:cxn modelId="{3DEC114B-D389-4099-9565-394CDB3AC213}" type="presParOf" srcId="{9CFCCC3F-96B8-4EFF-9CD5-77AA10C7DA07}" destId="{AFA3E19F-1BD4-406B-B887-F0C9A02ADF30}" srcOrd="17" destOrd="0" presId="urn:microsoft.com/office/officeart/2005/8/layout/cycle8"/>
    <dgm:cxn modelId="{D3BE4785-D97F-4B30-AB81-2F2538BDC1FB}" type="presParOf" srcId="{9CFCCC3F-96B8-4EFF-9CD5-77AA10C7DA07}" destId="{2C423426-516B-49F6-8FD0-24F31E43E960}" srcOrd="18" destOrd="0" presId="urn:microsoft.com/office/officeart/2005/8/layout/cycle8"/>
    <dgm:cxn modelId="{875631A3-B308-4832-8965-710DAE7B269D}" type="presParOf" srcId="{9CFCCC3F-96B8-4EFF-9CD5-77AA10C7DA07}" destId="{A1C7AE39-9332-4957-A97C-DC1173F21F52}" srcOrd="19" destOrd="0" presId="urn:microsoft.com/office/officeart/2005/8/layout/cycle8"/>
    <dgm:cxn modelId="{556772A0-1A95-4DA4-89DB-DF443BA8B6C2}" type="presParOf" srcId="{9CFCCC3F-96B8-4EFF-9CD5-77AA10C7DA07}" destId="{2C2D9661-88E4-4394-8547-356AE1344AAA}" srcOrd="20" destOrd="0" presId="urn:microsoft.com/office/officeart/2005/8/layout/cycle8"/>
    <dgm:cxn modelId="{0DE68C8E-B019-43E9-9D1A-A42284ABADE7}" type="presParOf" srcId="{9CFCCC3F-96B8-4EFF-9CD5-77AA10C7DA07}" destId="{A7FE2069-4CAB-4FAC-AAB9-1C0E8F1294F9}" srcOrd="21" destOrd="0" presId="urn:microsoft.com/office/officeart/2005/8/layout/cycle8"/>
    <dgm:cxn modelId="{4DF5431C-E920-4DCD-8484-339A5F691F5A}" type="presParOf" srcId="{9CFCCC3F-96B8-4EFF-9CD5-77AA10C7DA07}" destId="{B3D0DDBA-C4DD-4A49-8FE8-A7B79696EF42}" srcOrd="22" destOrd="0" presId="urn:microsoft.com/office/officeart/2005/8/layout/cycle8"/>
    <dgm:cxn modelId="{56083482-9266-47BD-9610-CE501DAD9B4F}" type="presParOf" srcId="{9CFCCC3F-96B8-4EFF-9CD5-77AA10C7DA07}" destId="{573704D9-DDDB-42AD-A743-3FF239117B5A}" srcOrd="23" destOrd="0" presId="urn:microsoft.com/office/officeart/2005/8/layout/cycle8"/>
    <dgm:cxn modelId="{1BA34E77-E11C-4B8A-9074-10717B1759CC}" type="presParOf" srcId="{9CFCCC3F-96B8-4EFF-9CD5-77AA10C7DA07}" destId="{13CD8520-20C4-4C2C-BFED-896F592BAD8A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C7CDA7-41D4-470A-AC23-5032833159C4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A8E4785F-B7D4-45D8-9F0E-0D560E603ACE}">
      <dgm:prSet phldrT="[Text]"/>
      <dgm:spPr/>
      <dgm:t>
        <a:bodyPr anchor="ctr"/>
        <a:lstStyle/>
        <a:p>
          <a:r>
            <a:rPr lang="tr-TR" dirty="0"/>
            <a:t>5 Tur</a:t>
          </a:r>
        </a:p>
      </dgm:t>
    </dgm:pt>
    <dgm:pt modelId="{87CC49CF-A8DC-49C1-8027-26E043C8FD97}" type="sibTrans" cxnId="{A911B6CA-4352-4527-BF01-16C4B5859F4D}">
      <dgm:prSet/>
      <dgm:spPr/>
      <dgm:t>
        <a:bodyPr/>
        <a:lstStyle/>
        <a:p>
          <a:endParaRPr lang="tr-TR"/>
        </a:p>
      </dgm:t>
    </dgm:pt>
    <dgm:pt modelId="{2C2F485D-1A00-4912-B265-30C697A3861B}" type="parTrans" cxnId="{A911B6CA-4352-4527-BF01-16C4B5859F4D}">
      <dgm:prSet/>
      <dgm:spPr/>
      <dgm:t>
        <a:bodyPr/>
        <a:lstStyle/>
        <a:p>
          <a:endParaRPr lang="tr-TR"/>
        </a:p>
      </dgm:t>
    </dgm:pt>
    <dgm:pt modelId="{55E44CF9-7E35-4B2A-A041-C4E5C0A6A13C}">
      <dgm:prSet phldrT="[Text]"/>
      <dgm:spPr/>
      <dgm:t>
        <a:bodyPr/>
        <a:lstStyle/>
        <a:p>
          <a:r>
            <a:rPr lang="tr-TR" dirty="0"/>
            <a:t>1. İçeriğin Temaların belirlenmesi</a:t>
          </a:r>
        </a:p>
      </dgm:t>
    </dgm:pt>
    <dgm:pt modelId="{407EDD2F-FA91-4CFD-89E2-BCB45EDB72EF}" type="parTrans" cxnId="{6E61EAEB-A6AA-4EFE-90B5-4B7B9ABA483E}">
      <dgm:prSet/>
      <dgm:spPr/>
      <dgm:t>
        <a:bodyPr/>
        <a:lstStyle/>
        <a:p>
          <a:endParaRPr lang="tr-TR"/>
        </a:p>
      </dgm:t>
    </dgm:pt>
    <dgm:pt modelId="{3DC33C58-BF67-4B75-8A06-79E609243264}" type="sibTrans" cxnId="{6E61EAEB-A6AA-4EFE-90B5-4B7B9ABA483E}">
      <dgm:prSet/>
      <dgm:spPr/>
      <dgm:t>
        <a:bodyPr/>
        <a:lstStyle/>
        <a:p>
          <a:endParaRPr lang="tr-TR"/>
        </a:p>
      </dgm:t>
    </dgm:pt>
    <dgm:pt modelId="{BDFC6529-E340-4B0E-BC84-E605F212CDFA}">
      <dgm:prSet phldrT="[Text]"/>
      <dgm:spPr/>
      <dgm:t>
        <a:bodyPr/>
        <a:lstStyle/>
        <a:p>
          <a:r>
            <a:rPr lang="tr-TR" dirty="0"/>
            <a:t>2. İçeriğin ana ve alt başlıkların geliştirilmesi</a:t>
          </a:r>
        </a:p>
      </dgm:t>
    </dgm:pt>
    <dgm:pt modelId="{E8855A9F-7B16-4298-AF82-B63C5BB101BD}" type="parTrans" cxnId="{7413696E-BEAF-4A83-A80B-5D3BDA934500}">
      <dgm:prSet/>
      <dgm:spPr/>
      <dgm:t>
        <a:bodyPr/>
        <a:lstStyle/>
        <a:p>
          <a:endParaRPr lang="tr-TR"/>
        </a:p>
      </dgm:t>
    </dgm:pt>
    <dgm:pt modelId="{42F5B8FE-152F-4534-BEF9-71F6BD6E40ED}" type="sibTrans" cxnId="{7413696E-BEAF-4A83-A80B-5D3BDA934500}">
      <dgm:prSet/>
      <dgm:spPr/>
      <dgm:t>
        <a:bodyPr/>
        <a:lstStyle/>
        <a:p>
          <a:endParaRPr lang="tr-TR"/>
        </a:p>
      </dgm:t>
    </dgm:pt>
    <dgm:pt modelId="{1EC09B25-0F39-4D0C-A2AE-D2A63A277A1D}">
      <dgm:prSet phldrT="[Text]"/>
      <dgm:spPr/>
      <dgm:t>
        <a:bodyPr/>
        <a:lstStyle/>
        <a:p>
          <a:r>
            <a:rPr lang="tr-TR" dirty="0"/>
            <a:t>3. İçeriğin ana ve alt başlıkların geliştirilmesi</a:t>
          </a:r>
        </a:p>
      </dgm:t>
    </dgm:pt>
    <dgm:pt modelId="{54CA2641-04CB-42CF-AA6B-91790C58B2B9}" type="parTrans" cxnId="{B3E4C6CE-5DF3-48C2-B010-8778040FA2D7}">
      <dgm:prSet/>
      <dgm:spPr/>
      <dgm:t>
        <a:bodyPr/>
        <a:lstStyle/>
        <a:p>
          <a:endParaRPr lang="tr-TR"/>
        </a:p>
      </dgm:t>
    </dgm:pt>
    <dgm:pt modelId="{A696BD9E-A381-4E93-9FAC-9A87777287B3}" type="sibTrans" cxnId="{B3E4C6CE-5DF3-48C2-B010-8778040FA2D7}">
      <dgm:prSet/>
      <dgm:spPr/>
      <dgm:t>
        <a:bodyPr/>
        <a:lstStyle/>
        <a:p>
          <a:endParaRPr lang="tr-TR"/>
        </a:p>
      </dgm:t>
    </dgm:pt>
    <dgm:pt modelId="{DB62FF32-49B5-4BDE-87FF-05EF6C239DC7}">
      <dgm:prSet phldrT="[Text]"/>
      <dgm:spPr/>
      <dgm:t>
        <a:bodyPr/>
        <a:lstStyle/>
        <a:p>
          <a:r>
            <a:rPr lang="tr-TR" dirty="0"/>
            <a:t>4. İçeriğin sunumunun nasıl yapılacağının belirlenmesi</a:t>
          </a:r>
        </a:p>
      </dgm:t>
    </dgm:pt>
    <dgm:pt modelId="{90868900-65B2-4C50-AE96-C0C81DF15F6D}" type="parTrans" cxnId="{557A5D58-4F6F-4E14-AE7D-0315AC033C15}">
      <dgm:prSet/>
      <dgm:spPr/>
      <dgm:t>
        <a:bodyPr/>
        <a:lstStyle/>
        <a:p>
          <a:endParaRPr lang="tr-TR"/>
        </a:p>
      </dgm:t>
    </dgm:pt>
    <dgm:pt modelId="{CBC21266-DE54-4E38-8355-DC3B868F2A02}" type="sibTrans" cxnId="{557A5D58-4F6F-4E14-AE7D-0315AC033C15}">
      <dgm:prSet/>
      <dgm:spPr/>
      <dgm:t>
        <a:bodyPr/>
        <a:lstStyle/>
        <a:p>
          <a:endParaRPr lang="tr-TR"/>
        </a:p>
      </dgm:t>
    </dgm:pt>
    <dgm:pt modelId="{28BB945B-A5E5-44D4-969E-BC49D52C1D21}">
      <dgm:prSet phldrT="[Text]"/>
      <dgm:spPr/>
      <dgm:t>
        <a:bodyPr/>
        <a:lstStyle/>
        <a:p>
          <a:r>
            <a:rPr lang="tr-TR" dirty="0"/>
            <a:t>5. Hazırlanan içeriğin gözden geçirilmesi</a:t>
          </a:r>
        </a:p>
      </dgm:t>
    </dgm:pt>
    <dgm:pt modelId="{41777FB2-9598-4198-A8C5-055BC03807C6}" type="parTrans" cxnId="{102E6D38-866B-4DB7-9B7C-38CAD9FC66DB}">
      <dgm:prSet/>
      <dgm:spPr/>
      <dgm:t>
        <a:bodyPr/>
        <a:lstStyle/>
        <a:p>
          <a:endParaRPr lang="tr-TR"/>
        </a:p>
      </dgm:t>
    </dgm:pt>
    <dgm:pt modelId="{664FB96D-0E54-4D2E-8AE5-861D5EE4BFF2}" type="sibTrans" cxnId="{102E6D38-866B-4DB7-9B7C-38CAD9FC66DB}">
      <dgm:prSet/>
      <dgm:spPr/>
      <dgm:t>
        <a:bodyPr/>
        <a:lstStyle/>
        <a:p>
          <a:endParaRPr lang="tr-TR"/>
        </a:p>
      </dgm:t>
    </dgm:pt>
    <dgm:pt modelId="{D04FBF72-DC28-4F4C-8DA6-BB35D9458B41}" type="pres">
      <dgm:prSet presAssocID="{88C7CDA7-41D4-470A-AC23-5032833159C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2BDF8E8-8ABA-4208-B7D5-41E82E027F1B}" type="pres">
      <dgm:prSet presAssocID="{A8E4785F-B7D4-45D8-9F0E-0D560E603ACE}" presName="thickLine" presStyleLbl="alignNode1" presStyleIdx="0" presStyleCnt="1"/>
      <dgm:spPr/>
    </dgm:pt>
    <dgm:pt modelId="{264A361F-6681-40D4-B7D9-0AD3B53E1256}" type="pres">
      <dgm:prSet presAssocID="{A8E4785F-B7D4-45D8-9F0E-0D560E603ACE}" presName="horz1" presStyleCnt="0"/>
      <dgm:spPr/>
    </dgm:pt>
    <dgm:pt modelId="{129188EB-0B97-4E2D-AEB6-CE05FE70ADE0}" type="pres">
      <dgm:prSet presAssocID="{A8E4785F-B7D4-45D8-9F0E-0D560E603ACE}" presName="tx1" presStyleLbl="revTx" presStyleIdx="0" presStyleCnt="6" custScaleX="124875"/>
      <dgm:spPr/>
      <dgm:t>
        <a:bodyPr/>
        <a:lstStyle/>
        <a:p>
          <a:endParaRPr lang="en-US"/>
        </a:p>
      </dgm:t>
    </dgm:pt>
    <dgm:pt modelId="{3643E9E2-9E2B-4891-BBF4-5BB72180202A}" type="pres">
      <dgm:prSet presAssocID="{A8E4785F-B7D4-45D8-9F0E-0D560E603ACE}" presName="vert1" presStyleCnt="0"/>
      <dgm:spPr/>
    </dgm:pt>
    <dgm:pt modelId="{99BB5526-E38A-4486-9984-13B1ABD64654}" type="pres">
      <dgm:prSet presAssocID="{55E44CF9-7E35-4B2A-A041-C4E5C0A6A13C}" presName="vertSpace2a" presStyleCnt="0"/>
      <dgm:spPr/>
    </dgm:pt>
    <dgm:pt modelId="{16D21169-A87A-4159-818A-22F56E21DA34}" type="pres">
      <dgm:prSet presAssocID="{55E44CF9-7E35-4B2A-A041-C4E5C0A6A13C}" presName="horz2" presStyleCnt="0"/>
      <dgm:spPr/>
    </dgm:pt>
    <dgm:pt modelId="{5BAB49A7-623B-4B26-9730-D9B1B6D890BE}" type="pres">
      <dgm:prSet presAssocID="{55E44CF9-7E35-4B2A-A041-C4E5C0A6A13C}" presName="horzSpace2" presStyleCnt="0"/>
      <dgm:spPr/>
    </dgm:pt>
    <dgm:pt modelId="{612791C8-6C16-427E-9A74-E1CEFBD53B73}" type="pres">
      <dgm:prSet presAssocID="{55E44CF9-7E35-4B2A-A041-C4E5C0A6A13C}" presName="tx2" presStyleLbl="revTx" presStyleIdx="1" presStyleCnt="6"/>
      <dgm:spPr/>
      <dgm:t>
        <a:bodyPr/>
        <a:lstStyle/>
        <a:p>
          <a:endParaRPr lang="en-US"/>
        </a:p>
      </dgm:t>
    </dgm:pt>
    <dgm:pt modelId="{899E66A3-3530-4C9A-B07A-36DF38914031}" type="pres">
      <dgm:prSet presAssocID="{55E44CF9-7E35-4B2A-A041-C4E5C0A6A13C}" presName="vert2" presStyleCnt="0"/>
      <dgm:spPr/>
    </dgm:pt>
    <dgm:pt modelId="{3A5B70B6-27A8-4AE1-BD78-7ED3650149BF}" type="pres">
      <dgm:prSet presAssocID="{55E44CF9-7E35-4B2A-A041-C4E5C0A6A13C}" presName="thinLine2b" presStyleLbl="callout" presStyleIdx="0" presStyleCnt="5"/>
      <dgm:spPr/>
    </dgm:pt>
    <dgm:pt modelId="{59A75FB4-AF84-41F1-BCCA-4CCB2D45A645}" type="pres">
      <dgm:prSet presAssocID="{55E44CF9-7E35-4B2A-A041-C4E5C0A6A13C}" presName="vertSpace2b" presStyleCnt="0"/>
      <dgm:spPr/>
    </dgm:pt>
    <dgm:pt modelId="{961476E0-DF52-4186-BEE8-61F594BA0EC9}" type="pres">
      <dgm:prSet presAssocID="{BDFC6529-E340-4B0E-BC84-E605F212CDFA}" presName="horz2" presStyleCnt="0"/>
      <dgm:spPr/>
    </dgm:pt>
    <dgm:pt modelId="{25D5BCAA-1603-4B5D-8E64-F7D281B803E9}" type="pres">
      <dgm:prSet presAssocID="{BDFC6529-E340-4B0E-BC84-E605F212CDFA}" presName="horzSpace2" presStyleCnt="0"/>
      <dgm:spPr/>
    </dgm:pt>
    <dgm:pt modelId="{52CF1AF8-83C2-4336-9A39-6FA98E918637}" type="pres">
      <dgm:prSet presAssocID="{BDFC6529-E340-4B0E-BC84-E605F212CDFA}" presName="tx2" presStyleLbl="revTx" presStyleIdx="2" presStyleCnt="6"/>
      <dgm:spPr/>
      <dgm:t>
        <a:bodyPr/>
        <a:lstStyle/>
        <a:p>
          <a:endParaRPr lang="en-US"/>
        </a:p>
      </dgm:t>
    </dgm:pt>
    <dgm:pt modelId="{ED01EB90-286A-4B35-9A89-5574B2EA4225}" type="pres">
      <dgm:prSet presAssocID="{BDFC6529-E340-4B0E-BC84-E605F212CDFA}" presName="vert2" presStyleCnt="0"/>
      <dgm:spPr/>
    </dgm:pt>
    <dgm:pt modelId="{2C9D3E00-3808-4192-A0ED-FA64576A6B4C}" type="pres">
      <dgm:prSet presAssocID="{BDFC6529-E340-4B0E-BC84-E605F212CDFA}" presName="thinLine2b" presStyleLbl="callout" presStyleIdx="1" presStyleCnt="5"/>
      <dgm:spPr/>
    </dgm:pt>
    <dgm:pt modelId="{DDAF8FE1-3954-4884-9157-FD6BDF326790}" type="pres">
      <dgm:prSet presAssocID="{BDFC6529-E340-4B0E-BC84-E605F212CDFA}" presName="vertSpace2b" presStyleCnt="0"/>
      <dgm:spPr/>
    </dgm:pt>
    <dgm:pt modelId="{DFE5B614-FBAA-4E5B-BECC-DBDC08182D6C}" type="pres">
      <dgm:prSet presAssocID="{1EC09B25-0F39-4D0C-A2AE-D2A63A277A1D}" presName="horz2" presStyleCnt="0"/>
      <dgm:spPr/>
    </dgm:pt>
    <dgm:pt modelId="{9B956A19-C59E-4E21-8D0F-A1C107C584BD}" type="pres">
      <dgm:prSet presAssocID="{1EC09B25-0F39-4D0C-A2AE-D2A63A277A1D}" presName="horzSpace2" presStyleCnt="0"/>
      <dgm:spPr/>
    </dgm:pt>
    <dgm:pt modelId="{93327D60-1C78-4CCF-A526-A248375A2873}" type="pres">
      <dgm:prSet presAssocID="{1EC09B25-0F39-4D0C-A2AE-D2A63A277A1D}" presName="tx2" presStyleLbl="revTx" presStyleIdx="3" presStyleCnt="6"/>
      <dgm:spPr/>
      <dgm:t>
        <a:bodyPr/>
        <a:lstStyle/>
        <a:p>
          <a:endParaRPr lang="en-US"/>
        </a:p>
      </dgm:t>
    </dgm:pt>
    <dgm:pt modelId="{803D1E80-F424-4D2A-B997-20AF7D075598}" type="pres">
      <dgm:prSet presAssocID="{1EC09B25-0F39-4D0C-A2AE-D2A63A277A1D}" presName="vert2" presStyleCnt="0"/>
      <dgm:spPr/>
    </dgm:pt>
    <dgm:pt modelId="{EF66B55F-59D8-4133-B9B1-0A3FCFCFAFA8}" type="pres">
      <dgm:prSet presAssocID="{1EC09B25-0F39-4D0C-A2AE-D2A63A277A1D}" presName="thinLine2b" presStyleLbl="callout" presStyleIdx="2" presStyleCnt="5"/>
      <dgm:spPr/>
    </dgm:pt>
    <dgm:pt modelId="{79B8FB93-ACCF-45EA-BA0F-FE09545E6A0E}" type="pres">
      <dgm:prSet presAssocID="{1EC09B25-0F39-4D0C-A2AE-D2A63A277A1D}" presName="vertSpace2b" presStyleCnt="0"/>
      <dgm:spPr/>
    </dgm:pt>
    <dgm:pt modelId="{656BE12D-F24D-4D4E-9786-641716EC2B4E}" type="pres">
      <dgm:prSet presAssocID="{DB62FF32-49B5-4BDE-87FF-05EF6C239DC7}" presName="horz2" presStyleCnt="0"/>
      <dgm:spPr/>
    </dgm:pt>
    <dgm:pt modelId="{D839A113-FA86-4A31-AB97-05C64AE402D8}" type="pres">
      <dgm:prSet presAssocID="{DB62FF32-49B5-4BDE-87FF-05EF6C239DC7}" presName="horzSpace2" presStyleCnt="0"/>
      <dgm:spPr/>
    </dgm:pt>
    <dgm:pt modelId="{650DFC9D-9654-4923-8FFB-BD5753702520}" type="pres">
      <dgm:prSet presAssocID="{DB62FF32-49B5-4BDE-87FF-05EF6C239DC7}" presName="tx2" presStyleLbl="revTx" presStyleIdx="4" presStyleCnt="6"/>
      <dgm:spPr/>
      <dgm:t>
        <a:bodyPr/>
        <a:lstStyle/>
        <a:p>
          <a:endParaRPr lang="en-US"/>
        </a:p>
      </dgm:t>
    </dgm:pt>
    <dgm:pt modelId="{002276D6-2140-4F3B-A0D2-891C65EE9B72}" type="pres">
      <dgm:prSet presAssocID="{DB62FF32-49B5-4BDE-87FF-05EF6C239DC7}" presName="vert2" presStyleCnt="0"/>
      <dgm:spPr/>
    </dgm:pt>
    <dgm:pt modelId="{90604E6F-7330-422D-B2EF-BB1E08510AAE}" type="pres">
      <dgm:prSet presAssocID="{DB62FF32-49B5-4BDE-87FF-05EF6C239DC7}" presName="thinLine2b" presStyleLbl="callout" presStyleIdx="3" presStyleCnt="5"/>
      <dgm:spPr/>
    </dgm:pt>
    <dgm:pt modelId="{C93C7680-E389-4BCA-BED1-AEB7948EE304}" type="pres">
      <dgm:prSet presAssocID="{DB62FF32-49B5-4BDE-87FF-05EF6C239DC7}" presName="vertSpace2b" presStyleCnt="0"/>
      <dgm:spPr/>
    </dgm:pt>
    <dgm:pt modelId="{A14BA976-343E-4D67-B44D-87296D1ECC5B}" type="pres">
      <dgm:prSet presAssocID="{28BB945B-A5E5-44D4-969E-BC49D52C1D21}" presName="horz2" presStyleCnt="0"/>
      <dgm:spPr/>
    </dgm:pt>
    <dgm:pt modelId="{486BB87C-08C3-451D-8A6C-55BC32AFD22A}" type="pres">
      <dgm:prSet presAssocID="{28BB945B-A5E5-44D4-969E-BC49D52C1D21}" presName="horzSpace2" presStyleCnt="0"/>
      <dgm:spPr/>
    </dgm:pt>
    <dgm:pt modelId="{B4886700-3C76-4A58-9C6D-6A53FE7C7227}" type="pres">
      <dgm:prSet presAssocID="{28BB945B-A5E5-44D4-969E-BC49D52C1D21}" presName="tx2" presStyleLbl="revTx" presStyleIdx="5" presStyleCnt="6"/>
      <dgm:spPr/>
      <dgm:t>
        <a:bodyPr/>
        <a:lstStyle/>
        <a:p>
          <a:endParaRPr lang="en-US"/>
        </a:p>
      </dgm:t>
    </dgm:pt>
    <dgm:pt modelId="{32AAC1B4-56DF-4185-A31D-F47DC4332BEC}" type="pres">
      <dgm:prSet presAssocID="{28BB945B-A5E5-44D4-969E-BC49D52C1D21}" presName="vert2" presStyleCnt="0"/>
      <dgm:spPr/>
    </dgm:pt>
    <dgm:pt modelId="{F16B812C-D726-45C1-A55B-7C36AB40CFB1}" type="pres">
      <dgm:prSet presAssocID="{28BB945B-A5E5-44D4-969E-BC49D52C1D21}" presName="thinLine2b" presStyleLbl="callout" presStyleIdx="4" presStyleCnt="5"/>
      <dgm:spPr/>
    </dgm:pt>
    <dgm:pt modelId="{BDEA2AA2-B907-4E5A-A665-394920559000}" type="pres">
      <dgm:prSet presAssocID="{28BB945B-A5E5-44D4-969E-BC49D52C1D21}" presName="vertSpace2b" presStyleCnt="0"/>
      <dgm:spPr/>
    </dgm:pt>
  </dgm:ptLst>
  <dgm:cxnLst>
    <dgm:cxn modelId="{6E61EAEB-A6AA-4EFE-90B5-4B7B9ABA483E}" srcId="{A8E4785F-B7D4-45D8-9F0E-0D560E603ACE}" destId="{55E44CF9-7E35-4B2A-A041-C4E5C0A6A13C}" srcOrd="0" destOrd="0" parTransId="{407EDD2F-FA91-4CFD-89E2-BCB45EDB72EF}" sibTransId="{3DC33C58-BF67-4B75-8A06-79E609243264}"/>
    <dgm:cxn modelId="{A911B6CA-4352-4527-BF01-16C4B5859F4D}" srcId="{88C7CDA7-41D4-470A-AC23-5032833159C4}" destId="{A8E4785F-B7D4-45D8-9F0E-0D560E603ACE}" srcOrd="0" destOrd="0" parTransId="{2C2F485D-1A00-4912-B265-30C697A3861B}" sibTransId="{87CC49CF-A8DC-49C1-8027-26E043C8FD97}"/>
    <dgm:cxn modelId="{339CAC52-E8AF-43AA-AE1C-CAA5AFD793E4}" type="presOf" srcId="{28BB945B-A5E5-44D4-969E-BC49D52C1D21}" destId="{B4886700-3C76-4A58-9C6D-6A53FE7C7227}" srcOrd="0" destOrd="0" presId="urn:microsoft.com/office/officeart/2008/layout/LinedList"/>
    <dgm:cxn modelId="{E0DC3ED5-4E4E-470B-9FAF-6B33899FEFA1}" type="presOf" srcId="{DB62FF32-49B5-4BDE-87FF-05EF6C239DC7}" destId="{650DFC9D-9654-4923-8FFB-BD5753702520}" srcOrd="0" destOrd="0" presId="urn:microsoft.com/office/officeart/2008/layout/LinedList"/>
    <dgm:cxn modelId="{102E6D38-866B-4DB7-9B7C-38CAD9FC66DB}" srcId="{A8E4785F-B7D4-45D8-9F0E-0D560E603ACE}" destId="{28BB945B-A5E5-44D4-969E-BC49D52C1D21}" srcOrd="4" destOrd="0" parTransId="{41777FB2-9598-4198-A8C5-055BC03807C6}" sibTransId="{664FB96D-0E54-4D2E-8AE5-861D5EE4BFF2}"/>
    <dgm:cxn modelId="{521FBE2C-7A91-47CC-8932-4851A9BCBC43}" type="presOf" srcId="{1EC09B25-0F39-4D0C-A2AE-D2A63A277A1D}" destId="{93327D60-1C78-4CCF-A526-A248375A2873}" srcOrd="0" destOrd="0" presId="urn:microsoft.com/office/officeart/2008/layout/LinedList"/>
    <dgm:cxn modelId="{B3E4C6CE-5DF3-48C2-B010-8778040FA2D7}" srcId="{A8E4785F-B7D4-45D8-9F0E-0D560E603ACE}" destId="{1EC09B25-0F39-4D0C-A2AE-D2A63A277A1D}" srcOrd="2" destOrd="0" parTransId="{54CA2641-04CB-42CF-AA6B-91790C58B2B9}" sibTransId="{A696BD9E-A381-4E93-9FAC-9A87777287B3}"/>
    <dgm:cxn modelId="{BACF33B1-D0AA-444D-AE59-DCF8449521C5}" type="presOf" srcId="{A8E4785F-B7D4-45D8-9F0E-0D560E603ACE}" destId="{129188EB-0B97-4E2D-AEB6-CE05FE70ADE0}" srcOrd="0" destOrd="0" presId="urn:microsoft.com/office/officeart/2008/layout/LinedList"/>
    <dgm:cxn modelId="{168FE27A-50EC-4AA5-BED1-DC41B9E23879}" type="presOf" srcId="{BDFC6529-E340-4B0E-BC84-E605F212CDFA}" destId="{52CF1AF8-83C2-4336-9A39-6FA98E918637}" srcOrd="0" destOrd="0" presId="urn:microsoft.com/office/officeart/2008/layout/LinedList"/>
    <dgm:cxn modelId="{9AC71883-B35C-47D4-8617-7B226CBB0106}" type="presOf" srcId="{88C7CDA7-41D4-470A-AC23-5032833159C4}" destId="{D04FBF72-DC28-4F4C-8DA6-BB35D9458B41}" srcOrd="0" destOrd="0" presId="urn:microsoft.com/office/officeart/2008/layout/LinedList"/>
    <dgm:cxn modelId="{32C097A4-A3E2-4271-BF61-99DEA1C31C87}" type="presOf" srcId="{55E44CF9-7E35-4B2A-A041-C4E5C0A6A13C}" destId="{612791C8-6C16-427E-9A74-E1CEFBD53B73}" srcOrd="0" destOrd="0" presId="urn:microsoft.com/office/officeart/2008/layout/LinedList"/>
    <dgm:cxn modelId="{557A5D58-4F6F-4E14-AE7D-0315AC033C15}" srcId="{A8E4785F-B7D4-45D8-9F0E-0D560E603ACE}" destId="{DB62FF32-49B5-4BDE-87FF-05EF6C239DC7}" srcOrd="3" destOrd="0" parTransId="{90868900-65B2-4C50-AE96-C0C81DF15F6D}" sibTransId="{CBC21266-DE54-4E38-8355-DC3B868F2A02}"/>
    <dgm:cxn modelId="{7413696E-BEAF-4A83-A80B-5D3BDA934500}" srcId="{A8E4785F-B7D4-45D8-9F0E-0D560E603ACE}" destId="{BDFC6529-E340-4B0E-BC84-E605F212CDFA}" srcOrd="1" destOrd="0" parTransId="{E8855A9F-7B16-4298-AF82-B63C5BB101BD}" sibTransId="{42F5B8FE-152F-4534-BEF9-71F6BD6E40ED}"/>
    <dgm:cxn modelId="{C8F18431-03DD-431A-973E-A3E36ED28F99}" type="presParOf" srcId="{D04FBF72-DC28-4F4C-8DA6-BB35D9458B41}" destId="{D2BDF8E8-8ABA-4208-B7D5-41E82E027F1B}" srcOrd="0" destOrd="0" presId="urn:microsoft.com/office/officeart/2008/layout/LinedList"/>
    <dgm:cxn modelId="{052D1AD3-A09F-4E70-99CF-AA7F5E095012}" type="presParOf" srcId="{D04FBF72-DC28-4F4C-8DA6-BB35D9458B41}" destId="{264A361F-6681-40D4-B7D9-0AD3B53E1256}" srcOrd="1" destOrd="0" presId="urn:microsoft.com/office/officeart/2008/layout/LinedList"/>
    <dgm:cxn modelId="{DE2E83F0-E160-4914-9798-0C2C87491CB3}" type="presParOf" srcId="{264A361F-6681-40D4-B7D9-0AD3B53E1256}" destId="{129188EB-0B97-4E2D-AEB6-CE05FE70ADE0}" srcOrd="0" destOrd="0" presId="urn:microsoft.com/office/officeart/2008/layout/LinedList"/>
    <dgm:cxn modelId="{4B2A3378-3E82-489C-927A-ABFA3F0D3C38}" type="presParOf" srcId="{264A361F-6681-40D4-B7D9-0AD3B53E1256}" destId="{3643E9E2-9E2B-4891-BBF4-5BB72180202A}" srcOrd="1" destOrd="0" presId="urn:microsoft.com/office/officeart/2008/layout/LinedList"/>
    <dgm:cxn modelId="{6C96AFD3-5BB0-45C2-B470-83884838B6E3}" type="presParOf" srcId="{3643E9E2-9E2B-4891-BBF4-5BB72180202A}" destId="{99BB5526-E38A-4486-9984-13B1ABD64654}" srcOrd="0" destOrd="0" presId="urn:microsoft.com/office/officeart/2008/layout/LinedList"/>
    <dgm:cxn modelId="{1018A45B-CA59-4538-9A2F-959BF51881A7}" type="presParOf" srcId="{3643E9E2-9E2B-4891-BBF4-5BB72180202A}" destId="{16D21169-A87A-4159-818A-22F56E21DA34}" srcOrd="1" destOrd="0" presId="urn:microsoft.com/office/officeart/2008/layout/LinedList"/>
    <dgm:cxn modelId="{26BC3336-5AA6-43D6-B254-50034EB2EBB2}" type="presParOf" srcId="{16D21169-A87A-4159-818A-22F56E21DA34}" destId="{5BAB49A7-623B-4B26-9730-D9B1B6D890BE}" srcOrd="0" destOrd="0" presId="urn:microsoft.com/office/officeart/2008/layout/LinedList"/>
    <dgm:cxn modelId="{B90AD520-FC43-49FC-87F2-56EC8DD3BA37}" type="presParOf" srcId="{16D21169-A87A-4159-818A-22F56E21DA34}" destId="{612791C8-6C16-427E-9A74-E1CEFBD53B73}" srcOrd="1" destOrd="0" presId="urn:microsoft.com/office/officeart/2008/layout/LinedList"/>
    <dgm:cxn modelId="{8DAFD57E-9EE5-4AE3-86BC-88D5468BB94C}" type="presParOf" srcId="{16D21169-A87A-4159-818A-22F56E21DA34}" destId="{899E66A3-3530-4C9A-B07A-36DF38914031}" srcOrd="2" destOrd="0" presId="urn:microsoft.com/office/officeart/2008/layout/LinedList"/>
    <dgm:cxn modelId="{1BFB5B21-23B5-4525-83A8-C0BC291256C3}" type="presParOf" srcId="{3643E9E2-9E2B-4891-BBF4-5BB72180202A}" destId="{3A5B70B6-27A8-4AE1-BD78-7ED3650149BF}" srcOrd="2" destOrd="0" presId="urn:microsoft.com/office/officeart/2008/layout/LinedList"/>
    <dgm:cxn modelId="{FA394FC0-4545-422D-82A5-46B6ECBDA115}" type="presParOf" srcId="{3643E9E2-9E2B-4891-BBF4-5BB72180202A}" destId="{59A75FB4-AF84-41F1-BCCA-4CCB2D45A645}" srcOrd="3" destOrd="0" presId="urn:microsoft.com/office/officeart/2008/layout/LinedList"/>
    <dgm:cxn modelId="{7749C71C-25FB-4CC0-A945-86C7CA0FD33D}" type="presParOf" srcId="{3643E9E2-9E2B-4891-BBF4-5BB72180202A}" destId="{961476E0-DF52-4186-BEE8-61F594BA0EC9}" srcOrd="4" destOrd="0" presId="urn:microsoft.com/office/officeart/2008/layout/LinedList"/>
    <dgm:cxn modelId="{9328E55D-922D-4DF5-BF0A-1FA47C55F891}" type="presParOf" srcId="{961476E0-DF52-4186-BEE8-61F594BA0EC9}" destId="{25D5BCAA-1603-4B5D-8E64-F7D281B803E9}" srcOrd="0" destOrd="0" presId="urn:microsoft.com/office/officeart/2008/layout/LinedList"/>
    <dgm:cxn modelId="{B52A17BF-BB22-470D-B38F-8FD8F7A82FE7}" type="presParOf" srcId="{961476E0-DF52-4186-BEE8-61F594BA0EC9}" destId="{52CF1AF8-83C2-4336-9A39-6FA98E918637}" srcOrd="1" destOrd="0" presId="urn:microsoft.com/office/officeart/2008/layout/LinedList"/>
    <dgm:cxn modelId="{371A9A7D-97F7-42A7-A055-04E2618E76BD}" type="presParOf" srcId="{961476E0-DF52-4186-BEE8-61F594BA0EC9}" destId="{ED01EB90-286A-4B35-9A89-5574B2EA4225}" srcOrd="2" destOrd="0" presId="urn:microsoft.com/office/officeart/2008/layout/LinedList"/>
    <dgm:cxn modelId="{A5BF0720-80F0-4F36-A5D6-A15AF165B5D6}" type="presParOf" srcId="{3643E9E2-9E2B-4891-BBF4-5BB72180202A}" destId="{2C9D3E00-3808-4192-A0ED-FA64576A6B4C}" srcOrd="5" destOrd="0" presId="urn:microsoft.com/office/officeart/2008/layout/LinedList"/>
    <dgm:cxn modelId="{0D730961-CC57-4440-A568-E45299766E68}" type="presParOf" srcId="{3643E9E2-9E2B-4891-BBF4-5BB72180202A}" destId="{DDAF8FE1-3954-4884-9157-FD6BDF326790}" srcOrd="6" destOrd="0" presId="urn:microsoft.com/office/officeart/2008/layout/LinedList"/>
    <dgm:cxn modelId="{51D77708-ADA7-40AB-8B1D-0FD679879582}" type="presParOf" srcId="{3643E9E2-9E2B-4891-BBF4-5BB72180202A}" destId="{DFE5B614-FBAA-4E5B-BECC-DBDC08182D6C}" srcOrd="7" destOrd="0" presId="urn:microsoft.com/office/officeart/2008/layout/LinedList"/>
    <dgm:cxn modelId="{B0DE1840-1A16-4056-933A-4FDEE06B23B6}" type="presParOf" srcId="{DFE5B614-FBAA-4E5B-BECC-DBDC08182D6C}" destId="{9B956A19-C59E-4E21-8D0F-A1C107C584BD}" srcOrd="0" destOrd="0" presId="urn:microsoft.com/office/officeart/2008/layout/LinedList"/>
    <dgm:cxn modelId="{6CF05F93-2EB7-4E0A-9854-AFC0EFD3A721}" type="presParOf" srcId="{DFE5B614-FBAA-4E5B-BECC-DBDC08182D6C}" destId="{93327D60-1C78-4CCF-A526-A248375A2873}" srcOrd="1" destOrd="0" presId="urn:microsoft.com/office/officeart/2008/layout/LinedList"/>
    <dgm:cxn modelId="{5C3FC151-4D34-4B62-8D46-8C6755F33171}" type="presParOf" srcId="{DFE5B614-FBAA-4E5B-BECC-DBDC08182D6C}" destId="{803D1E80-F424-4D2A-B997-20AF7D075598}" srcOrd="2" destOrd="0" presId="urn:microsoft.com/office/officeart/2008/layout/LinedList"/>
    <dgm:cxn modelId="{636BFE1B-83A6-46C3-A67B-2D24135A0A59}" type="presParOf" srcId="{3643E9E2-9E2B-4891-BBF4-5BB72180202A}" destId="{EF66B55F-59D8-4133-B9B1-0A3FCFCFAFA8}" srcOrd="8" destOrd="0" presId="urn:microsoft.com/office/officeart/2008/layout/LinedList"/>
    <dgm:cxn modelId="{9079DE9A-A2CA-4C5C-A8AB-A2EFB1FF8970}" type="presParOf" srcId="{3643E9E2-9E2B-4891-BBF4-5BB72180202A}" destId="{79B8FB93-ACCF-45EA-BA0F-FE09545E6A0E}" srcOrd="9" destOrd="0" presId="urn:microsoft.com/office/officeart/2008/layout/LinedList"/>
    <dgm:cxn modelId="{78861DB2-E1FD-4FD9-8028-D98DA257A590}" type="presParOf" srcId="{3643E9E2-9E2B-4891-BBF4-5BB72180202A}" destId="{656BE12D-F24D-4D4E-9786-641716EC2B4E}" srcOrd="10" destOrd="0" presId="urn:microsoft.com/office/officeart/2008/layout/LinedList"/>
    <dgm:cxn modelId="{2375EDAE-C16E-4D52-B715-3D92BC7A676D}" type="presParOf" srcId="{656BE12D-F24D-4D4E-9786-641716EC2B4E}" destId="{D839A113-FA86-4A31-AB97-05C64AE402D8}" srcOrd="0" destOrd="0" presId="urn:microsoft.com/office/officeart/2008/layout/LinedList"/>
    <dgm:cxn modelId="{3CA6BA4D-B2FC-421F-9B29-B1192BD85636}" type="presParOf" srcId="{656BE12D-F24D-4D4E-9786-641716EC2B4E}" destId="{650DFC9D-9654-4923-8FFB-BD5753702520}" srcOrd="1" destOrd="0" presId="urn:microsoft.com/office/officeart/2008/layout/LinedList"/>
    <dgm:cxn modelId="{27A982BB-325B-4C6A-9843-932FA54449E2}" type="presParOf" srcId="{656BE12D-F24D-4D4E-9786-641716EC2B4E}" destId="{002276D6-2140-4F3B-A0D2-891C65EE9B72}" srcOrd="2" destOrd="0" presId="urn:microsoft.com/office/officeart/2008/layout/LinedList"/>
    <dgm:cxn modelId="{FC07D28D-7871-4022-8A3F-6F1FFFB155ED}" type="presParOf" srcId="{3643E9E2-9E2B-4891-BBF4-5BB72180202A}" destId="{90604E6F-7330-422D-B2EF-BB1E08510AAE}" srcOrd="11" destOrd="0" presId="urn:microsoft.com/office/officeart/2008/layout/LinedList"/>
    <dgm:cxn modelId="{5E650415-AF1A-416A-AF62-DE9E7B23E55A}" type="presParOf" srcId="{3643E9E2-9E2B-4891-BBF4-5BB72180202A}" destId="{C93C7680-E389-4BCA-BED1-AEB7948EE304}" srcOrd="12" destOrd="0" presId="urn:microsoft.com/office/officeart/2008/layout/LinedList"/>
    <dgm:cxn modelId="{846C92FE-291F-447D-9726-9593FC49F6ED}" type="presParOf" srcId="{3643E9E2-9E2B-4891-BBF4-5BB72180202A}" destId="{A14BA976-343E-4D67-B44D-87296D1ECC5B}" srcOrd="13" destOrd="0" presId="urn:microsoft.com/office/officeart/2008/layout/LinedList"/>
    <dgm:cxn modelId="{77210D61-3C0D-4677-AC1D-F834029BEC76}" type="presParOf" srcId="{A14BA976-343E-4D67-B44D-87296D1ECC5B}" destId="{486BB87C-08C3-451D-8A6C-55BC32AFD22A}" srcOrd="0" destOrd="0" presId="urn:microsoft.com/office/officeart/2008/layout/LinedList"/>
    <dgm:cxn modelId="{C498DACD-9264-4312-8EB3-28E9536CD885}" type="presParOf" srcId="{A14BA976-343E-4D67-B44D-87296D1ECC5B}" destId="{B4886700-3C76-4A58-9C6D-6A53FE7C7227}" srcOrd="1" destOrd="0" presId="urn:microsoft.com/office/officeart/2008/layout/LinedList"/>
    <dgm:cxn modelId="{26F21FD2-2EC6-4049-8809-C0A9B06E3EFE}" type="presParOf" srcId="{A14BA976-343E-4D67-B44D-87296D1ECC5B}" destId="{32AAC1B4-56DF-4185-A31D-F47DC4332BEC}" srcOrd="2" destOrd="0" presId="urn:microsoft.com/office/officeart/2008/layout/LinedList"/>
    <dgm:cxn modelId="{C0749B8F-BE40-474C-A374-F954E9F84B22}" type="presParOf" srcId="{3643E9E2-9E2B-4891-BBF4-5BB72180202A}" destId="{F16B812C-D726-45C1-A55B-7C36AB40CFB1}" srcOrd="14" destOrd="0" presId="urn:microsoft.com/office/officeart/2008/layout/LinedList"/>
    <dgm:cxn modelId="{00AB2C37-30B6-4F04-B2D6-61D7FB5C85A5}" type="presParOf" srcId="{3643E9E2-9E2B-4891-BBF4-5BB72180202A}" destId="{BDEA2AA2-B907-4E5A-A665-394920559000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C7CDA7-41D4-470A-AC23-5032833159C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A8E4785F-B7D4-45D8-9F0E-0D560E603ACE}">
      <dgm:prSet phldrT="[Text]"/>
      <dgm:spPr/>
      <dgm:t>
        <a:bodyPr anchor="ctr"/>
        <a:lstStyle/>
        <a:p>
          <a:r>
            <a:rPr lang="tr-TR" dirty="0"/>
            <a:t>1. Tur</a:t>
          </a:r>
        </a:p>
      </dgm:t>
    </dgm:pt>
    <dgm:pt modelId="{87CC49CF-A8DC-49C1-8027-26E043C8FD97}" type="sibTrans" cxnId="{A911B6CA-4352-4527-BF01-16C4B5859F4D}">
      <dgm:prSet/>
      <dgm:spPr/>
      <dgm:t>
        <a:bodyPr/>
        <a:lstStyle/>
        <a:p>
          <a:endParaRPr lang="tr-TR"/>
        </a:p>
      </dgm:t>
    </dgm:pt>
    <dgm:pt modelId="{2C2F485D-1A00-4912-B265-30C697A3861B}" type="parTrans" cxnId="{A911B6CA-4352-4527-BF01-16C4B5859F4D}">
      <dgm:prSet/>
      <dgm:spPr/>
      <dgm:t>
        <a:bodyPr/>
        <a:lstStyle/>
        <a:p>
          <a:endParaRPr lang="tr-TR"/>
        </a:p>
      </dgm:t>
    </dgm:pt>
    <dgm:pt modelId="{55E44CF9-7E35-4B2A-A041-C4E5C0A6A13C}">
      <dgm:prSet phldrT="[Text]"/>
      <dgm:spPr/>
      <dgm:t>
        <a:bodyPr/>
        <a:lstStyle/>
        <a:p>
          <a:r>
            <a:rPr lang="tr-TR" dirty="0"/>
            <a:t>İhtiyaç analizi sonrası ortaya çıkan temaların öğretmenlerle tartışılması</a:t>
          </a:r>
        </a:p>
      </dgm:t>
    </dgm:pt>
    <dgm:pt modelId="{407EDD2F-FA91-4CFD-89E2-BCB45EDB72EF}" type="parTrans" cxnId="{6E61EAEB-A6AA-4EFE-90B5-4B7B9ABA483E}">
      <dgm:prSet/>
      <dgm:spPr/>
      <dgm:t>
        <a:bodyPr/>
        <a:lstStyle/>
        <a:p>
          <a:endParaRPr lang="tr-TR"/>
        </a:p>
      </dgm:t>
    </dgm:pt>
    <dgm:pt modelId="{3DC33C58-BF67-4B75-8A06-79E609243264}" type="sibTrans" cxnId="{6E61EAEB-A6AA-4EFE-90B5-4B7B9ABA483E}">
      <dgm:prSet/>
      <dgm:spPr/>
      <dgm:t>
        <a:bodyPr/>
        <a:lstStyle/>
        <a:p>
          <a:endParaRPr lang="tr-TR"/>
        </a:p>
      </dgm:t>
    </dgm:pt>
    <dgm:pt modelId="{0814D82F-0ECD-44AE-A4DC-1703E2C58597}">
      <dgm:prSet phldrT="[Text]"/>
      <dgm:spPr/>
      <dgm:t>
        <a:bodyPr/>
        <a:lstStyle/>
        <a:p>
          <a:r>
            <a:rPr lang="tr-TR" dirty="0"/>
            <a:t>1. Erişim </a:t>
          </a:r>
        </a:p>
      </dgm:t>
    </dgm:pt>
    <dgm:pt modelId="{E6466E67-4F9E-4E64-8FC4-207C4805795B}" type="parTrans" cxnId="{2E93F608-DDF7-4F9D-9DB2-D2D9A281B287}">
      <dgm:prSet/>
      <dgm:spPr/>
      <dgm:t>
        <a:bodyPr/>
        <a:lstStyle/>
        <a:p>
          <a:endParaRPr lang="tr-TR"/>
        </a:p>
      </dgm:t>
    </dgm:pt>
    <dgm:pt modelId="{B7E64FC5-916A-474E-A260-EC019572D300}" type="sibTrans" cxnId="{2E93F608-DDF7-4F9D-9DB2-D2D9A281B287}">
      <dgm:prSet/>
      <dgm:spPr/>
      <dgm:t>
        <a:bodyPr/>
        <a:lstStyle/>
        <a:p>
          <a:endParaRPr lang="tr-TR"/>
        </a:p>
      </dgm:t>
    </dgm:pt>
    <dgm:pt modelId="{595021B2-34C5-4A89-AA42-1C025097151F}">
      <dgm:prSet/>
      <dgm:spPr/>
      <dgm:t>
        <a:bodyPr/>
        <a:lstStyle/>
        <a:p>
          <a:r>
            <a:rPr lang="tr-TR" dirty="0"/>
            <a:t>2. İletişim </a:t>
          </a:r>
        </a:p>
      </dgm:t>
    </dgm:pt>
    <dgm:pt modelId="{45017B16-305F-478A-B766-0B752BB3B9C3}" type="parTrans" cxnId="{214C73FA-2BF7-4C4F-A06C-EE0A8145143D}">
      <dgm:prSet/>
      <dgm:spPr/>
      <dgm:t>
        <a:bodyPr/>
        <a:lstStyle/>
        <a:p>
          <a:endParaRPr lang="tr-TR"/>
        </a:p>
      </dgm:t>
    </dgm:pt>
    <dgm:pt modelId="{36808D68-C4EA-4D99-9D61-654AB4FEB15E}" type="sibTrans" cxnId="{214C73FA-2BF7-4C4F-A06C-EE0A8145143D}">
      <dgm:prSet/>
      <dgm:spPr/>
      <dgm:t>
        <a:bodyPr/>
        <a:lstStyle/>
        <a:p>
          <a:endParaRPr lang="tr-TR"/>
        </a:p>
      </dgm:t>
    </dgm:pt>
    <dgm:pt modelId="{CEEDC40D-695E-47C2-AEDF-90030AF71274}">
      <dgm:prSet/>
      <dgm:spPr/>
      <dgm:t>
        <a:bodyPr/>
        <a:lstStyle/>
        <a:p>
          <a:r>
            <a:rPr lang="tr-TR" dirty="0"/>
            <a:t>3. Sınıf yönetimi</a:t>
          </a:r>
        </a:p>
      </dgm:t>
    </dgm:pt>
    <dgm:pt modelId="{397A1BA6-A1E1-4922-AE14-EA1C0D9ACC56}" type="parTrans" cxnId="{10957D6D-CBA3-4FA4-9574-8E98161754E1}">
      <dgm:prSet/>
      <dgm:spPr/>
      <dgm:t>
        <a:bodyPr/>
        <a:lstStyle/>
        <a:p>
          <a:endParaRPr lang="tr-TR"/>
        </a:p>
      </dgm:t>
    </dgm:pt>
    <dgm:pt modelId="{4CABFB40-15BC-4014-8CB1-03ABD64AA905}" type="sibTrans" cxnId="{10957D6D-CBA3-4FA4-9574-8E98161754E1}">
      <dgm:prSet/>
      <dgm:spPr/>
      <dgm:t>
        <a:bodyPr/>
        <a:lstStyle/>
        <a:p>
          <a:endParaRPr lang="tr-TR"/>
        </a:p>
      </dgm:t>
    </dgm:pt>
    <dgm:pt modelId="{277421F5-F228-45CF-8C4E-2AAD141E5FBE}">
      <dgm:prSet/>
      <dgm:spPr/>
      <dgm:t>
        <a:bodyPr/>
        <a:lstStyle/>
        <a:p>
          <a:r>
            <a:rPr lang="tr-TR" dirty="0"/>
            <a:t>4. Rehberlik </a:t>
          </a:r>
        </a:p>
      </dgm:t>
    </dgm:pt>
    <dgm:pt modelId="{CFA1271F-5EF4-4461-B92B-4EC03CCFB18E}" type="parTrans" cxnId="{C26147EE-D3CC-4D72-9A03-67FFC41CBA79}">
      <dgm:prSet/>
      <dgm:spPr/>
      <dgm:t>
        <a:bodyPr/>
        <a:lstStyle/>
        <a:p>
          <a:endParaRPr lang="tr-TR"/>
        </a:p>
      </dgm:t>
    </dgm:pt>
    <dgm:pt modelId="{F1B129FF-3928-439F-879D-E80B557814E8}" type="sibTrans" cxnId="{C26147EE-D3CC-4D72-9A03-67FFC41CBA79}">
      <dgm:prSet/>
      <dgm:spPr/>
      <dgm:t>
        <a:bodyPr/>
        <a:lstStyle/>
        <a:p>
          <a:endParaRPr lang="tr-TR"/>
        </a:p>
      </dgm:t>
    </dgm:pt>
    <dgm:pt modelId="{3D9728D6-A305-4AD0-A1DD-ABB545659464}">
      <dgm:prSet/>
      <dgm:spPr/>
      <dgm:t>
        <a:bodyPr/>
        <a:lstStyle/>
        <a:p>
          <a:r>
            <a:rPr lang="tr-TR" dirty="0"/>
            <a:t>5. Öğretim/etkinlik uyarlama </a:t>
          </a:r>
        </a:p>
      </dgm:t>
    </dgm:pt>
    <dgm:pt modelId="{CA448C0D-C607-4872-A439-8C16CFC1B1FE}" type="parTrans" cxnId="{4A6084F3-6AF6-4772-AB68-5215236FB4DA}">
      <dgm:prSet/>
      <dgm:spPr/>
      <dgm:t>
        <a:bodyPr/>
        <a:lstStyle/>
        <a:p>
          <a:endParaRPr lang="tr-TR"/>
        </a:p>
      </dgm:t>
    </dgm:pt>
    <dgm:pt modelId="{75678940-740C-4C8B-BAC0-83647BDB3550}" type="sibTrans" cxnId="{4A6084F3-6AF6-4772-AB68-5215236FB4DA}">
      <dgm:prSet/>
      <dgm:spPr/>
      <dgm:t>
        <a:bodyPr/>
        <a:lstStyle/>
        <a:p>
          <a:endParaRPr lang="tr-TR"/>
        </a:p>
      </dgm:t>
    </dgm:pt>
    <dgm:pt modelId="{E4BD6F5A-7910-4734-9487-D4B79D8A1B19}">
      <dgm:prSet/>
      <dgm:spPr/>
      <dgm:t>
        <a:bodyPr/>
        <a:lstStyle/>
        <a:p>
          <a:r>
            <a:rPr lang="tr-TR" dirty="0"/>
            <a:t>6. İzleme </a:t>
          </a:r>
        </a:p>
      </dgm:t>
    </dgm:pt>
    <dgm:pt modelId="{5E8ED5B8-B4D3-4E5B-A10B-BE245F5F22EB}" type="parTrans" cxnId="{254862B8-5C8A-40A3-AC14-39AD9146015A}">
      <dgm:prSet/>
      <dgm:spPr/>
      <dgm:t>
        <a:bodyPr/>
        <a:lstStyle/>
        <a:p>
          <a:endParaRPr lang="tr-TR"/>
        </a:p>
      </dgm:t>
    </dgm:pt>
    <dgm:pt modelId="{F0D444AF-8D1C-4F23-A146-7B04E3439074}" type="sibTrans" cxnId="{254862B8-5C8A-40A3-AC14-39AD9146015A}">
      <dgm:prSet/>
      <dgm:spPr/>
      <dgm:t>
        <a:bodyPr/>
        <a:lstStyle/>
        <a:p>
          <a:endParaRPr lang="tr-TR"/>
        </a:p>
      </dgm:t>
    </dgm:pt>
    <dgm:pt modelId="{AF6F0538-40A7-43B2-9844-4B2E4849973A}">
      <dgm:prSet/>
      <dgm:spPr/>
      <dgm:t>
        <a:bodyPr/>
        <a:lstStyle/>
        <a:p>
          <a:r>
            <a:rPr lang="tr-TR" dirty="0"/>
            <a:t>7. İş birliği </a:t>
          </a:r>
        </a:p>
      </dgm:t>
    </dgm:pt>
    <dgm:pt modelId="{7E789A5F-EACE-4AEA-9883-91CBC035D5E9}" type="parTrans" cxnId="{1C7DC035-176F-49A5-BA34-33827F7E4C6F}">
      <dgm:prSet/>
      <dgm:spPr/>
      <dgm:t>
        <a:bodyPr/>
        <a:lstStyle/>
        <a:p>
          <a:endParaRPr lang="tr-TR"/>
        </a:p>
      </dgm:t>
    </dgm:pt>
    <dgm:pt modelId="{247B35C1-B19E-417B-BE02-1978ED429004}" type="sibTrans" cxnId="{1C7DC035-176F-49A5-BA34-33827F7E4C6F}">
      <dgm:prSet/>
      <dgm:spPr/>
      <dgm:t>
        <a:bodyPr/>
        <a:lstStyle/>
        <a:p>
          <a:endParaRPr lang="tr-TR"/>
        </a:p>
      </dgm:t>
    </dgm:pt>
    <dgm:pt modelId="{096E32A3-CF7A-4B2E-85B8-EEFA06827474}">
      <dgm:prSet/>
      <dgm:spPr/>
      <dgm:t>
        <a:bodyPr/>
        <a:lstStyle/>
        <a:p>
          <a:r>
            <a:rPr lang="tr-TR" dirty="0"/>
            <a:t>8. Teknoloji</a:t>
          </a:r>
        </a:p>
      </dgm:t>
    </dgm:pt>
    <dgm:pt modelId="{DFA5D17D-3865-4F48-8BA9-88C29DA5D868}" type="sibTrans" cxnId="{583C40B3-92B2-404B-B633-12015BDC3486}">
      <dgm:prSet/>
      <dgm:spPr/>
      <dgm:t>
        <a:bodyPr/>
        <a:lstStyle/>
        <a:p>
          <a:endParaRPr lang="tr-TR"/>
        </a:p>
      </dgm:t>
    </dgm:pt>
    <dgm:pt modelId="{97CCB62E-C0D4-4224-B81D-4FFE5CA45C2F}" type="parTrans" cxnId="{583C40B3-92B2-404B-B633-12015BDC3486}">
      <dgm:prSet/>
      <dgm:spPr/>
      <dgm:t>
        <a:bodyPr/>
        <a:lstStyle/>
        <a:p>
          <a:endParaRPr lang="tr-TR"/>
        </a:p>
      </dgm:t>
    </dgm:pt>
    <dgm:pt modelId="{F25A618C-418E-4A1A-98AF-E9C715C65CB0}" type="pres">
      <dgm:prSet presAssocID="{88C7CDA7-41D4-470A-AC23-5032833159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204059-4187-414B-8E59-862D17E2EA6B}" type="pres">
      <dgm:prSet presAssocID="{A8E4785F-B7D4-45D8-9F0E-0D560E603AC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959A8-87E7-4E44-8A60-DF0B817CF809}" type="pres">
      <dgm:prSet presAssocID="{A8E4785F-B7D4-45D8-9F0E-0D560E603AC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61EAEB-A6AA-4EFE-90B5-4B7B9ABA483E}" srcId="{A8E4785F-B7D4-45D8-9F0E-0D560E603ACE}" destId="{55E44CF9-7E35-4B2A-A041-C4E5C0A6A13C}" srcOrd="0" destOrd="0" parTransId="{407EDD2F-FA91-4CFD-89E2-BCB45EDB72EF}" sibTransId="{3DC33C58-BF67-4B75-8A06-79E609243264}"/>
    <dgm:cxn modelId="{C26147EE-D3CC-4D72-9A03-67FFC41CBA79}" srcId="{55E44CF9-7E35-4B2A-A041-C4E5C0A6A13C}" destId="{277421F5-F228-45CF-8C4E-2AAD141E5FBE}" srcOrd="3" destOrd="0" parTransId="{CFA1271F-5EF4-4461-B92B-4EC03CCFB18E}" sibTransId="{F1B129FF-3928-439F-879D-E80B557814E8}"/>
    <dgm:cxn modelId="{5D686A52-7DA5-45E7-A747-5E2586FE719E}" type="presOf" srcId="{096E32A3-CF7A-4B2E-85B8-EEFA06827474}" destId="{33E959A8-87E7-4E44-8A60-DF0B817CF809}" srcOrd="0" destOrd="8" presId="urn:microsoft.com/office/officeart/2005/8/layout/vList2"/>
    <dgm:cxn modelId="{A911B6CA-4352-4527-BF01-16C4B5859F4D}" srcId="{88C7CDA7-41D4-470A-AC23-5032833159C4}" destId="{A8E4785F-B7D4-45D8-9F0E-0D560E603ACE}" srcOrd="0" destOrd="0" parTransId="{2C2F485D-1A00-4912-B265-30C697A3861B}" sibTransId="{87CC49CF-A8DC-49C1-8027-26E043C8FD97}"/>
    <dgm:cxn modelId="{214C73FA-2BF7-4C4F-A06C-EE0A8145143D}" srcId="{55E44CF9-7E35-4B2A-A041-C4E5C0A6A13C}" destId="{595021B2-34C5-4A89-AA42-1C025097151F}" srcOrd="1" destOrd="0" parTransId="{45017B16-305F-478A-B766-0B752BB3B9C3}" sibTransId="{36808D68-C4EA-4D99-9D61-654AB4FEB15E}"/>
    <dgm:cxn modelId="{583C40B3-92B2-404B-B633-12015BDC3486}" srcId="{55E44CF9-7E35-4B2A-A041-C4E5C0A6A13C}" destId="{096E32A3-CF7A-4B2E-85B8-EEFA06827474}" srcOrd="7" destOrd="0" parTransId="{97CCB62E-C0D4-4224-B81D-4FFE5CA45C2F}" sibTransId="{DFA5D17D-3865-4F48-8BA9-88C29DA5D868}"/>
    <dgm:cxn modelId="{6679A420-8BD4-4709-AFCB-6CB4287A3792}" type="presOf" srcId="{A8E4785F-B7D4-45D8-9F0E-0D560E603ACE}" destId="{DC204059-4187-414B-8E59-862D17E2EA6B}" srcOrd="0" destOrd="0" presId="urn:microsoft.com/office/officeart/2005/8/layout/vList2"/>
    <dgm:cxn modelId="{254862B8-5C8A-40A3-AC14-39AD9146015A}" srcId="{55E44CF9-7E35-4B2A-A041-C4E5C0A6A13C}" destId="{E4BD6F5A-7910-4734-9487-D4B79D8A1B19}" srcOrd="5" destOrd="0" parTransId="{5E8ED5B8-B4D3-4E5B-A10B-BE245F5F22EB}" sibTransId="{F0D444AF-8D1C-4F23-A146-7B04E3439074}"/>
    <dgm:cxn modelId="{1F3130AD-ACA6-4BBB-B653-23286BAEBE5A}" type="presOf" srcId="{AF6F0538-40A7-43B2-9844-4B2E4849973A}" destId="{33E959A8-87E7-4E44-8A60-DF0B817CF809}" srcOrd="0" destOrd="7" presId="urn:microsoft.com/office/officeart/2005/8/layout/vList2"/>
    <dgm:cxn modelId="{9838C901-391E-4232-BD8C-4F9BA587699B}" type="presOf" srcId="{277421F5-F228-45CF-8C4E-2AAD141E5FBE}" destId="{33E959A8-87E7-4E44-8A60-DF0B817CF809}" srcOrd="0" destOrd="4" presId="urn:microsoft.com/office/officeart/2005/8/layout/vList2"/>
    <dgm:cxn modelId="{10957D6D-CBA3-4FA4-9574-8E98161754E1}" srcId="{55E44CF9-7E35-4B2A-A041-C4E5C0A6A13C}" destId="{CEEDC40D-695E-47C2-AEDF-90030AF71274}" srcOrd="2" destOrd="0" parTransId="{397A1BA6-A1E1-4922-AE14-EA1C0D9ACC56}" sibTransId="{4CABFB40-15BC-4014-8CB1-03ABD64AA905}"/>
    <dgm:cxn modelId="{4A6084F3-6AF6-4772-AB68-5215236FB4DA}" srcId="{55E44CF9-7E35-4B2A-A041-C4E5C0A6A13C}" destId="{3D9728D6-A305-4AD0-A1DD-ABB545659464}" srcOrd="4" destOrd="0" parTransId="{CA448C0D-C607-4872-A439-8C16CFC1B1FE}" sibTransId="{75678940-740C-4C8B-BAC0-83647BDB3550}"/>
    <dgm:cxn modelId="{F3946D5E-C96A-432A-8C64-37EB6068BC1C}" type="presOf" srcId="{3D9728D6-A305-4AD0-A1DD-ABB545659464}" destId="{33E959A8-87E7-4E44-8A60-DF0B817CF809}" srcOrd="0" destOrd="5" presId="urn:microsoft.com/office/officeart/2005/8/layout/vList2"/>
    <dgm:cxn modelId="{7666B3ED-051F-4B22-991E-42F30B17EA4E}" type="presOf" srcId="{0814D82F-0ECD-44AE-A4DC-1703E2C58597}" destId="{33E959A8-87E7-4E44-8A60-DF0B817CF809}" srcOrd="0" destOrd="1" presId="urn:microsoft.com/office/officeart/2005/8/layout/vList2"/>
    <dgm:cxn modelId="{1C7DC035-176F-49A5-BA34-33827F7E4C6F}" srcId="{55E44CF9-7E35-4B2A-A041-C4E5C0A6A13C}" destId="{AF6F0538-40A7-43B2-9844-4B2E4849973A}" srcOrd="6" destOrd="0" parTransId="{7E789A5F-EACE-4AEA-9883-91CBC035D5E9}" sibTransId="{247B35C1-B19E-417B-BE02-1978ED429004}"/>
    <dgm:cxn modelId="{53EB34A1-EBDB-4B70-80EF-BDB8BF058281}" type="presOf" srcId="{55E44CF9-7E35-4B2A-A041-C4E5C0A6A13C}" destId="{33E959A8-87E7-4E44-8A60-DF0B817CF809}" srcOrd="0" destOrd="0" presId="urn:microsoft.com/office/officeart/2005/8/layout/vList2"/>
    <dgm:cxn modelId="{A126634F-7B26-4F2D-AC19-B24B8344631F}" type="presOf" srcId="{E4BD6F5A-7910-4734-9487-D4B79D8A1B19}" destId="{33E959A8-87E7-4E44-8A60-DF0B817CF809}" srcOrd="0" destOrd="6" presId="urn:microsoft.com/office/officeart/2005/8/layout/vList2"/>
    <dgm:cxn modelId="{E4BEFCE3-5B0A-4E8E-9E2D-0D3EE9F328D1}" type="presOf" srcId="{595021B2-34C5-4A89-AA42-1C025097151F}" destId="{33E959A8-87E7-4E44-8A60-DF0B817CF809}" srcOrd="0" destOrd="2" presId="urn:microsoft.com/office/officeart/2005/8/layout/vList2"/>
    <dgm:cxn modelId="{2E93F608-DDF7-4F9D-9DB2-D2D9A281B287}" srcId="{55E44CF9-7E35-4B2A-A041-C4E5C0A6A13C}" destId="{0814D82F-0ECD-44AE-A4DC-1703E2C58597}" srcOrd="0" destOrd="0" parTransId="{E6466E67-4F9E-4E64-8FC4-207C4805795B}" sibTransId="{B7E64FC5-916A-474E-A260-EC019572D300}"/>
    <dgm:cxn modelId="{EE77CB6E-3107-4678-8459-EBD24AA95A06}" type="presOf" srcId="{88C7CDA7-41D4-470A-AC23-5032833159C4}" destId="{F25A618C-418E-4A1A-98AF-E9C715C65CB0}" srcOrd="0" destOrd="0" presId="urn:microsoft.com/office/officeart/2005/8/layout/vList2"/>
    <dgm:cxn modelId="{64D5D7F8-C122-4AE9-BB23-69B6B7024700}" type="presOf" srcId="{CEEDC40D-695E-47C2-AEDF-90030AF71274}" destId="{33E959A8-87E7-4E44-8A60-DF0B817CF809}" srcOrd="0" destOrd="3" presId="urn:microsoft.com/office/officeart/2005/8/layout/vList2"/>
    <dgm:cxn modelId="{62FD0B08-72E7-45E6-9167-6F63B55D2BFE}" type="presParOf" srcId="{F25A618C-418E-4A1A-98AF-E9C715C65CB0}" destId="{DC204059-4187-414B-8E59-862D17E2EA6B}" srcOrd="0" destOrd="0" presId="urn:microsoft.com/office/officeart/2005/8/layout/vList2"/>
    <dgm:cxn modelId="{699AF691-6264-45C8-9FDD-8CD377A3A4A4}" type="presParOf" srcId="{F25A618C-418E-4A1A-98AF-E9C715C65CB0}" destId="{33E959A8-87E7-4E44-8A60-DF0B817CF80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C7CDA7-41D4-470A-AC23-5032833159C4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tr-TR"/>
        </a:p>
      </dgm:t>
    </dgm:pt>
    <dgm:pt modelId="{A8E4785F-B7D4-45D8-9F0E-0D560E603ACE}">
      <dgm:prSet phldrT="[Text]"/>
      <dgm:spPr/>
      <dgm:t>
        <a:bodyPr anchor="ctr"/>
        <a:lstStyle/>
        <a:p>
          <a:r>
            <a:rPr lang="tr-TR" dirty="0"/>
            <a:t>2. ve 3. Tur</a:t>
          </a:r>
        </a:p>
      </dgm:t>
    </dgm:pt>
    <dgm:pt modelId="{87CC49CF-A8DC-49C1-8027-26E043C8FD97}" type="sibTrans" cxnId="{A911B6CA-4352-4527-BF01-16C4B5859F4D}">
      <dgm:prSet/>
      <dgm:spPr/>
      <dgm:t>
        <a:bodyPr/>
        <a:lstStyle/>
        <a:p>
          <a:endParaRPr lang="tr-TR"/>
        </a:p>
      </dgm:t>
    </dgm:pt>
    <dgm:pt modelId="{2C2F485D-1A00-4912-B265-30C697A3861B}" type="parTrans" cxnId="{A911B6CA-4352-4527-BF01-16C4B5859F4D}">
      <dgm:prSet/>
      <dgm:spPr/>
      <dgm:t>
        <a:bodyPr/>
        <a:lstStyle/>
        <a:p>
          <a:endParaRPr lang="tr-TR"/>
        </a:p>
      </dgm:t>
    </dgm:pt>
    <dgm:pt modelId="{55E44CF9-7E35-4B2A-A041-C4E5C0A6A13C}">
      <dgm:prSet phldrT="[Text]"/>
      <dgm:spPr/>
      <dgm:t>
        <a:bodyPr/>
        <a:lstStyle/>
        <a:p>
          <a:r>
            <a:rPr lang="tr-TR" dirty="0"/>
            <a:t>İçeriğin ana ve alt başlıkların geliştirilmesi</a:t>
          </a:r>
        </a:p>
      </dgm:t>
    </dgm:pt>
    <dgm:pt modelId="{407EDD2F-FA91-4CFD-89E2-BCB45EDB72EF}" type="parTrans" cxnId="{6E61EAEB-A6AA-4EFE-90B5-4B7B9ABA483E}">
      <dgm:prSet/>
      <dgm:spPr/>
      <dgm:t>
        <a:bodyPr/>
        <a:lstStyle/>
        <a:p>
          <a:endParaRPr lang="tr-TR"/>
        </a:p>
      </dgm:t>
    </dgm:pt>
    <dgm:pt modelId="{3DC33C58-BF67-4B75-8A06-79E609243264}" type="sibTrans" cxnId="{6E61EAEB-A6AA-4EFE-90B5-4B7B9ABA483E}">
      <dgm:prSet/>
      <dgm:spPr/>
      <dgm:t>
        <a:bodyPr/>
        <a:lstStyle/>
        <a:p>
          <a:endParaRPr lang="tr-TR"/>
        </a:p>
      </dgm:t>
    </dgm:pt>
    <dgm:pt modelId="{8DF54E06-A0A8-4CFE-A5FD-EBD9ABDCC7FE}">
      <dgm:prSet phldrT="[Text]"/>
      <dgm:spPr/>
      <dgm:t>
        <a:bodyPr/>
        <a:lstStyle/>
        <a:p>
          <a:r>
            <a:rPr lang="tr-TR" dirty="0"/>
            <a:t>6 ana başlık</a:t>
          </a:r>
        </a:p>
      </dgm:t>
    </dgm:pt>
    <dgm:pt modelId="{48A265E5-436E-490E-89A8-DE3477D8C3AE}" type="parTrans" cxnId="{2F15AD1B-9F29-4E8D-AD40-38646FCDC3A4}">
      <dgm:prSet/>
      <dgm:spPr/>
    </dgm:pt>
    <dgm:pt modelId="{7163E562-FE46-4704-8EDA-11661012721D}" type="sibTrans" cxnId="{2F15AD1B-9F29-4E8D-AD40-38646FCDC3A4}">
      <dgm:prSet/>
      <dgm:spPr/>
    </dgm:pt>
    <dgm:pt modelId="{903E9848-AFD0-414B-9EA0-93FFE7D2F765}">
      <dgm:prSet phldrT="[Text]"/>
      <dgm:spPr/>
      <dgm:t>
        <a:bodyPr/>
        <a:lstStyle/>
        <a:p>
          <a:r>
            <a:rPr lang="tr-TR" dirty="0"/>
            <a:t>Engel Türleri</a:t>
          </a:r>
        </a:p>
      </dgm:t>
    </dgm:pt>
    <dgm:pt modelId="{B740AEFE-7126-420A-BF68-55C2AD08BF10}" type="parTrans" cxnId="{8003120B-F56E-41F3-93D9-6371BDB629BD}">
      <dgm:prSet/>
      <dgm:spPr/>
    </dgm:pt>
    <dgm:pt modelId="{73525C33-30D1-43C9-A8B8-F83E708C69EA}" type="sibTrans" cxnId="{8003120B-F56E-41F3-93D9-6371BDB629BD}">
      <dgm:prSet/>
      <dgm:spPr/>
    </dgm:pt>
    <dgm:pt modelId="{B1652FD6-7A86-463B-862D-D8346A48763C}">
      <dgm:prSet phldrT="[Text]"/>
      <dgm:spPr/>
      <dgm:t>
        <a:bodyPr/>
        <a:lstStyle/>
        <a:p>
          <a:r>
            <a:rPr lang="tr-TR" dirty="0"/>
            <a:t>Davranış ve Sınıf Yönetimi</a:t>
          </a:r>
        </a:p>
      </dgm:t>
    </dgm:pt>
    <dgm:pt modelId="{97F4AE02-67BA-4938-821D-03C93B08F39F}" type="parTrans" cxnId="{D04A8334-8EF4-497D-91E9-6D2E0FA98C8D}">
      <dgm:prSet/>
      <dgm:spPr/>
    </dgm:pt>
    <dgm:pt modelId="{525DDC04-686E-42B5-A439-B0FB007A1415}" type="sibTrans" cxnId="{D04A8334-8EF4-497D-91E9-6D2E0FA98C8D}">
      <dgm:prSet/>
      <dgm:spPr/>
    </dgm:pt>
    <dgm:pt modelId="{B752009E-5CDB-4A48-86BA-AC5921DCAFE8}">
      <dgm:prSet phldrT="[Text]"/>
      <dgm:spPr/>
      <dgm:t>
        <a:bodyPr/>
        <a:lstStyle/>
        <a:p>
          <a:r>
            <a:rPr lang="tr-TR" dirty="0"/>
            <a:t>Ekip Çalışması ve İşbirliği</a:t>
          </a:r>
        </a:p>
      </dgm:t>
    </dgm:pt>
    <dgm:pt modelId="{015F462D-05AF-48C4-A680-A6E54E90D49D}" type="parTrans" cxnId="{2E17D790-4454-46CB-9572-C3781553FF32}">
      <dgm:prSet/>
      <dgm:spPr/>
    </dgm:pt>
    <dgm:pt modelId="{74F359E8-0EB6-4BE4-AAC0-251049BD031B}" type="sibTrans" cxnId="{2E17D790-4454-46CB-9572-C3781553FF32}">
      <dgm:prSet/>
      <dgm:spPr/>
    </dgm:pt>
    <dgm:pt modelId="{988EE1E1-9189-41F9-9332-DA382126329C}">
      <dgm:prSet phldrT="[Text]"/>
      <dgm:spPr/>
      <dgm:t>
        <a:bodyPr/>
        <a:lstStyle/>
        <a:p>
          <a:r>
            <a:rPr lang="tr-TR" dirty="0"/>
            <a:t>Etkili Öğrenme</a:t>
          </a:r>
        </a:p>
      </dgm:t>
    </dgm:pt>
    <dgm:pt modelId="{89AEE6C1-5BA6-42A6-8AD0-591A03F7B094}" type="parTrans" cxnId="{019E39B3-D413-4984-B3D6-4F1AC1A37918}">
      <dgm:prSet/>
      <dgm:spPr/>
    </dgm:pt>
    <dgm:pt modelId="{E2390D1E-304B-4242-A3CF-4C8B9E3F3451}" type="sibTrans" cxnId="{019E39B3-D413-4984-B3D6-4F1AC1A37918}">
      <dgm:prSet/>
      <dgm:spPr/>
    </dgm:pt>
    <dgm:pt modelId="{4C8B2208-D3EF-4008-840B-47C328755330}">
      <dgm:prSet phldrT="[Text]"/>
      <dgm:spPr/>
      <dgm:t>
        <a:bodyPr/>
        <a:lstStyle/>
        <a:p>
          <a:r>
            <a:rPr lang="tr-TR" dirty="0"/>
            <a:t>Tutumlar ve Engellilik</a:t>
          </a:r>
        </a:p>
      </dgm:t>
    </dgm:pt>
    <dgm:pt modelId="{FD1BA798-2AE0-4D96-974E-169B5DBC6BAA}" type="parTrans" cxnId="{F616C430-3CFD-4669-BC7C-719D618D9098}">
      <dgm:prSet/>
      <dgm:spPr/>
    </dgm:pt>
    <dgm:pt modelId="{461CFCD3-0BF1-41F6-9580-F6AB37ADDA7F}" type="sibTrans" cxnId="{F616C430-3CFD-4669-BC7C-719D618D9098}">
      <dgm:prSet/>
      <dgm:spPr/>
    </dgm:pt>
    <dgm:pt modelId="{394D9C85-800E-477A-9248-3C0D14EF1D53}">
      <dgm:prSet phldrT="[Text]"/>
      <dgm:spPr/>
      <dgm:t>
        <a:bodyPr/>
        <a:lstStyle/>
        <a:p>
          <a:r>
            <a:rPr lang="tr-TR" dirty="0"/>
            <a:t>Değerlendirme</a:t>
          </a:r>
        </a:p>
      </dgm:t>
    </dgm:pt>
    <dgm:pt modelId="{0FADB1B5-BBCE-432B-BC3F-C00AA87431A9}" type="parTrans" cxnId="{7179F42D-C284-4698-8565-8EF03FCF3C1F}">
      <dgm:prSet/>
      <dgm:spPr/>
    </dgm:pt>
    <dgm:pt modelId="{A8EA31FC-4F80-4228-9511-452A42675706}" type="sibTrans" cxnId="{7179F42D-C284-4698-8565-8EF03FCF3C1F}">
      <dgm:prSet/>
      <dgm:spPr/>
    </dgm:pt>
    <dgm:pt modelId="{94967390-7D6A-4057-908E-703AD1883036}" type="pres">
      <dgm:prSet presAssocID="{88C7CDA7-41D4-470A-AC23-5032833159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792B67-782B-4400-A03F-21C15E11BFAA}" type="pres">
      <dgm:prSet presAssocID="{A8E4785F-B7D4-45D8-9F0E-0D560E603AC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5BF84D-C344-4C57-A1CE-B684487364A0}" type="pres">
      <dgm:prSet presAssocID="{A8E4785F-B7D4-45D8-9F0E-0D560E603AC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9DC2E6-43EA-434C-8BDA-872102AF39A4}" type="presOf" srcId="{4C8B2208-D3EF-4008-840B-47C328755330}" destId="{665BF84D-C344-4C57-A1CE-B684487364A0}" srcOrd="0" destOrd="6" presId="urn:microsoft.com/office/officeart/2005/8/layout/vList2"/>
    <dgm:cxn modelId="{EB4510B7-70DF-4BCB-B8BA-F7EFBB723C42}" type="presOf" srcId="{88C7CDA7-41D4-470A-AC23-5032833159C4}" destId="{94967390-7D6A-4057-908E-703AD1883036}" srcOrd="0" destOrd="0" presId="urn:microsoft.com/office/officeart/2005/8/layout/vList2"/>
    <dgm:cxn modelId="{8003120B-F56E-41F3-93D9-6371BDB629BD}" srcId="{8DF54E06-A0A8-4CFE-A5FD-EBD9ABDCC7FE}" destId="{903E9848-AFD0-414B-9EA0-93FFE7D2F765}" srcOrd="0" destOrd="0" parTransId="{B740AEFE-7126-420A-BF68-55C2AD08BF10}" sibTransId="{73525C33-30D1-43C9-A8B8-F83E708C69EA}"/>
    <dgm:cxn modelId="{FAABE179-1A39-4F90-AC19-E7C2A7DA88D3}" type="presOf" srcId="{903E9848-AFD0-414B-9EA0-93FFE7D2F765}" destId="{665BF84D-C344-4C57-A1CE-B684487364A0}" srcOrd="0" destOrd="2" presId="urn:microsoft.com/office/officeart/2005/8/layout/vList2"/>
    <dgm:cxn modelId="{019E39B3-D413-4984-B3D6-4F1AC1A37918}" srcId="{8DF54E06-A0A8-4CFE-A5FD-EBD9ABDCC7FE}" destId="{988EE1E1-9189-41F9-9332-DA382126329C}" srcOrd="3" destOrd="0" parTransId="{89AEE6C1-5BA6-42A6-8AD0-591A03F7B094}" sibTransId="{E2390D1E-304B-4242-A3CF-4C8B9E3F3451}"/>
    <dgm:cxn modelId="{3A5EA66F-C06E-4B63-88FC-ABCE8A659799}" type="presOf" srcId="{A8E4785F-B7D4-45D8-9F0E-0D560E603ACE}" destId="{A9792B67-782B-4400-A03F-21C15E11BFAA}" srcOrd="0" destOrd="0" presId="urn:microsoft.com/office/officeart/2005/8/layout/vList2"/>
    <dgm:cxn modelId="{6E61EAEB-A6AA-4EFE-90B5-4B7B9ABA483E}" srcId="{A8E4785F-B7D4-45D8-9F0E-0D560E603ACE}" destId="{55E44CF9-7E35-4B2A-A041-C4E5C0A6A13C}" srcOrd="0" destOrd="0" parTransId="{407EDD2F-FA91-4CFD-89E2-BCB45EDB72EF}" sibTransId="{3DC33C58-BF67-4B75-8A06-79E609243264}"/>
    <dgm:cxn modelId="{BEA5A9B2-3EF9-431F-8EB0-0EB6D1022D63}" type="presOf" srcId="{B752009E-5CDB-4A48-86BA-AC5921DCAFE8}" destId="{665BF84D-C344-4C57-A1CE-B684487364A0}" srcOrd="0" destOrd="4" presId="urn:microsoft.com/office/officeart/2005/8/layout/vList2"/>
    <dgm:cxn modelId="{4D6B38C1-004A-4FBC-B780-CBBAB4387DA2}" type="presOf" srcId="{988EE1E1-9189-41F9-9332-DA382126329C}" destId="{665BF84D-C344-4C57-A1CE-B684487364A0}" srcOrd="0" destOrd="5" presId="urn:microsoft.com/office/officeart/2005/8/layout/vList2"/>
    <dgm:cxn modelId="{D04A8334-8EF4-497D-91E9-6D2E0FA98C8D}" srcId="{8DF54E06-A0A8-4CFE-A5FD-EBD9ABDCC7FE}" destId="{B1652FD6-7A86-463B-862D-D8346A48763C}" srcOrd="1" destOrd="0" parTransId="{97F4AE02-67BA-4938-821D-03C93B08F39F}" sibTransId="{525DDC04-686E-42B5-A439-B0FB007A1415}"/>
    <dgm:cxn modelId="{2E17D790-4454-46CB-9572-C3781553FF32}" srcId="{8DF54E06-A0A8-4CFE-A5FD-EBD9ABDCC7FE}" destId="{B752009E-5CDB-4A48-86BA-AC5921DCAFE8}" srcOrd="2" destOrd="0" parTransId="{015F462D-05AF-48C4-A680-A6E54E90D49D}" sibTransId="{74F359E8-0EB6-4BE4-AAC0-251049BD031B}"/>
    <dgm:cxn modelId="{3FA91F30-1F0E-46F9-BE97-A5CBD20D2ADB}" type="presOf" srcId="{55E44CF9-7E35-4B2A-A041-C4E5C0A6A13C}" destId="{665BF84D-C344-4C57-A1CE-B684487364A0}" srcOrd="0" destOrd="0" presId="urn:microsoft.com/office/officeart/2005/8/layout/vList2"/>
    <dgm:cxn modelId="{A077CC89-38A2-4C75-BEDD-E7A9042FEFCC}" type="presOf" srcId="{B1652FD6-7A86-463B-862D-D8346A48763C}" destId="{665BF84D-C344-4C57-A1CE-B684487364A0}" srcOrd="0" destOrd="3" presId="urn:microsoft.com/office/officeart/2005/8/layout/vList2"/>
    <dgm:cxn modelId="{F616C430-3CFD-4669-BC7C-719D618D9098}" srcId="{8DF54E06-A0A8-4CFE-A5FD-EBD9ABDCC7FE}" destId="{4C8B2208-D3EF-4008-840B-47C328755330}" srcOrd="4" destOrd="0" parTransId="{FD1BA798-2AE0-4D96-974E-169B5DBC6BAA}" sibTransId="{461CFCD3-0BF1-41F6-9580-F6AB37ADDA7F}"/>
    <dgm:cxn modelId="{C592FC5F-4A52-406A-9C36-377D4EE45B7D}" type="presOf" srcId="{8DF54E06-A0A8-4CFE-A5FD-EBD9ABDCC7FE}" destId="{665BF84D-C344-4C57-A1CE-B684487364A0}" srcOrd="0" destOrd="1" presId="urn:microsoft.com/office/officeart/2005/8/layout/vList2"/>
    <dgm:cxn modelId="{2F15AD1B-9F29-4E8D-AD40-38646FCDC3A4}" srcId="{55E44CF9-7E35-4B2A-A041-C4E5C0A6A13C}" destId="{8DF54E06-A0A8-4CFE-A5FD-EBD9ABDCC7FE}" srcOrd="0" destOrd="0" parTransId="{48A265E5-436E-490E-89A8-DE3477D8C3AE}" sibTransId="{7163E562-FE46-4704-8EDA-11661012721D}"/>
    <dgm:cxn modelId="{7179F42D-C284-4698-8565-8EF03FCF3C1F}" srcId="{8DF54E06-A0A8-4CFE-A5FD-EBD9ABDCC7FE}" destId="{394D9C85-800E-477A-9248-3C0D14EF1D53}" srcOrd="5" destOrd="0" parTransId="{0FADB1B5-BBCE-432B-BC3F-C00AA87431A9}" sibTransId="{A8EA31FC-4F80-4228-9511-452A42675706}"/>
    <dgm:cxn modelId="{A911B6CA-4352-4527-BF01-16C4B5859F4D}" srcId="{88C7CDA7-41D4-470A-AC23-5032833159C4}" destId="{A8E4785F-B7D4-45D8-9F0E-0D560E603ACE}" srcOrd="0" destOrd="0" parTransId="{2C2F485D-1A00-4912-B265-30C697A3861B}" sibTransId="{87CC49CF-A8DC-49C1-8027-26E043C8FD97}"/>
    <dgm:cxn modelId="{D6E8E87A-AD4F-45D7-9EAC-AE4C3D128CD4}" type="presOf" srcId="{394D9C85-800E-477A-9248-3C0D14EF1D53}" destId="{665BF84D-C344-4C57-A1CE-B684487364A0}" srcOrd="0" destOrd="7" presId="urn:microsoft.com/office/officeart/2005/8/layout/vList2"/>
    <dgm:cxn modelId="{EA775502-FBD4-4AAF-8408-BE2F54B02B77}" type="presParOf" srcId="{94967390-7D6A-4057-908E-703AD1883036}" destId="{A9792B67-782B-4400-A03F-21C15E11BFAA}" srcOrd="0" destOrd="0" presId="urn:microsoft.com/office/officeart/2005/8/layout/vList2"/>
    <dgm:cxn modelId="{2D3A1748-2A57-4E32-8056-DBC2B8539AC1}" type="presParOf" srcId="{94967390-7D6A-4057-908E-703AD1883036}" destId="{665BF84D-C344-4C57-A1CE-B684487364A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8C7CDA7-41D4-470A-AC23-5032833159C4}" type="doc">
      <dgm:prSet loTypeId="urn:microsoft.com/office/officeart/2005/8/layout/vList2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tr-TR"/>
        </a:p>
      </dgm:t>
    </dgm:pt>
    <dgm:pt modelId="{A8E4785F-B7D4-45D8-9F0E-0D560E603ACE}">
      <dgm:prSet phldrT="[Text]"/>
      <dgm:spPr/>
      <dgm:t>
        <a:bodyPr anchor="ctr"/>
        <a:lstStyle/>
        <a:p>
          <a:r>
            <a:rPr lang="tr-TR"/>
            <a:t>4. Tur</a:t>
          </a:r>
        </a:p>
      </dgm:t>
    </dgm:pt>
    <dgm:pt modelId="{87CC49CF-A8DC-49C1-8027-26E043C8FD97}" type="sibTrans" cxnId="{A911B6CA-4352-4527-BF01-16C4B5859F4D}">
      <dgm:prSet/>
      <dgm:spPr/>
      <dgm:t>
        <a:bodyPr/>
        <a:lstStyle/>
        <a:p>
          <a:endParaRPr lang="tr-TR"/>
        </a:p>
      </dgm:t>
    </dgm:pt>
    <dgm:pt modelId="{2C2F485D-1A00-4912-B265-30C697A3861B}" type="parTrans" cxnId="{A911B6CA-4352-4527-BF01-16C4B5859F4D}">
      <dgm:prSet/>
      <dgm:spPr/>
      <dgm:t>
        <a:bodyPr/>
        <a:lstStyle/>
        <a:p>
          <a:endParaRPr lang="tr-TR"/>
        </a:p>
      </dgm:t>
    </dgm:pt>
    <dgm:pt modelId="{55E44CF9-7E35-4B2A-A041-C4E5C0A6A13C}">
      <dgm:prSet phldrT="[Text]"/>
      <dgm:spPr/>
      <dgm:t>
        <a:bodyPr/>
        <a:lstStyle/>
        <a:p>
          <a:r>
            <a:rPr lang="tr-TR" dirty="0"/>
            <a:t>İçeriğin sunumunun nasıl yapılacağının belirlenmesi</a:t>
          </a:r>
        </a:p>
      </dgm:t>
    </dgm:pt>
    <dgm:pt modelId="{407EDD2F-FA91-4CFD-89E2-BCB45EDB72EF}" type="parTrans" cxnId="{6E61EAEB-A6AA-4EFE-90B5-4B7B9ABA483E}">
      <dgm:prSet/>
      <dgm:spPr/>
      <dgm:t>
        <a:bodyPr/>
        <a:lstStyle/>
        <a:p>
          <a:endParaRPr lang="tr-TR"/>
        </a:p>
      </dgm:t>
    </dgm:pt>
    <dgm:pt modelId="{3DC33C58-BF67-4B75-8A06-79E609243264}" type="sibTrans" cxnId="{6E61EAEB-A6AA-4EFE-90B5-4B7B9ABA483E}">
      <dgm:prSet/>
      <dgm:spPr/>
      <dgm:t>
        <a:bodyPr/>
        <a:lstStyle/>
        <a:p>
          <a:endParaRPr lang="tr-TR"/>
        </a:p>
      </dgm:t>
    </dgm:pt>
    <dgm:pt modelId="{881E4A4A-BC86-41F5-A3C1-DFDB2C1CAF92}">
      <dgm:prSet phldrT="[Text]"/>
      <dgm:spPr/>
      <dgm:t>
        <a:bodyPr/>
        <a:lstStyle/>
        <a:p>
          <a:r>
            <a:rPr lang="tr-TR" dirty="0"/>
            <a:t>Önem sırası</a:t>
          </a:r>
        </a:p>
      </dgm:t>
    </dgm:pt>
    <dgm:pt modelId="{AFDD1194-202E-4558-9B35-18D8A0B0F099}" type="parTrans" cxnId="{89B873A5-F2BD-4D01-A50B-6391BF0FFC88}">
      <dgm:prSet/>
      <dgm:spPr/>
    </dgm:pt>
    <dgm:pt modelId="{38985C97-B77A-4010-B482-533B182B2EA7}" type="sibTrans" cxnId="{89B873A5-F2BD-4D01-A50B-6391BF0FFC88}">
      <dgm:prSet/>
      <dgm:spPr/>
    </dgm:pt>
    <dgm:pt modelId="{7061C1BA-15B6-4C1F-A7F9-10932EA92950}">
      <dgm:prSet phldrT="[Text]"/>
      <dgm:spPr/>
      <dgm:t>
        <a:bodyPr/>
        <a:lstStyle/>
        <a:p>
          <a:r>
            <a:rPr lang="tr-TR" dirty="0"/>
            <a:t>Format</a:t>
          </a:r>
        </a:p>
      </dgm:t>
    </dgm:pt>
    <dgm:pt modelId="{8BDAA7D5-23B9-4C12-8DEC-BCDD5F0ACF35}" type="parTrans" cxnId="{6B354713-F342-4E3D-AF57-BBB8800279AB}">
      <dgm:prSet/>
      <dgm:spPr/>
    </dgm:pt>
    <dgm:pt modelId="{C9F3D7D7-CFBE-497B-A156-0D8ABB7E8C3C}" type="sibTrans" cxnId="{6B354713-F342-4E3D-AF57-BBB8800279AB}">
      <dgm:prSet/>
      <dgm:spPr/>
    </dgm:pt>
    <dgm:pt modelId="{28B6F48D-3712-4576-804D-66B23307D49A}">
      <dgm:prSet phldrT="[Text]"/>
      <dgm:spPr/>
      <dgm:t>
        <a:bodyPr/>
        <a:lstStyle/>
        <a:p>
          <a:r>
            <a:rPr lang="tr-TR" dirty="0"/>
            <a:t>Engel Türleri</a:t>
          </a:r>
        </a:p>
      </dgm:t>
    </dgm:pt>
    <dgm:pt modelId="{F4132F53-7921-4CD3-A8F7-17099D32D92A}" type="parTrans" cxnId="{603F5029-ECCC-4412-B9C0-96660C9B18B7}">
      <dgm:prSet/>
      <dgm:spPr/>
    </dgm:pt>
    <dgm:pt modelId="{57990C70-9D58-430A-8D68-4C6FE602F97F}" type="sibTrans" cxnId="{603F5029-ECCC-4412-B9C0-96660C9B18B7}">
      <dgm:prSet/>
      <dgm:spPr/>
    </dgm:pt>
    <dgm:pt modelId="{9FD3E168-C099-4E18-A702-FE64D9DBFA93}">
      <dgm:prSet/>
      <dgm:spPr/>
      <dgm:t>
        <a:bodyPr/>
        <a:lstStyle/>
        <a:p>
          <a:r>
            <a:rPr lang="tr-TR" dirty="0"/>
            <a:t>Davranış ve Sınıf Yönetimi</a:t>
          </a:r>
        </a:p>
      </dgm:t>
    </dgm:pt>
    <dgm:pt modelId="{5D96C59B-D782-41FF-AF01-76EF6BABDEEB}" type="parTrans" cxnId="{A60C340D-586C-4B27-BC4E-4B6224DBB063}">
      <dgm:prSet/>
      <dgm:spPr/>
      <dgm:t>
        <a:bodyPr/>
        <a:lstStyle/>
        <a:p>
          <a:endParaRPr lang="tr-TR"/>
        </a:p>
      </dgm:t>
    </dgm:pt>
    <dgm:pt modelId="{427F6997-8B1D-4A6F-9D6B-1EA1F2D7AA49}" type="sibTrans" cxnId="{A60C340D-586C-4B27-BC4E-4B6224DBB063}">
      <dgm:prSet/>
      <dgm:spPr/>
      <dgm:t>
        <a:bodyPr/>
        <a:lstStyle/>
        <a:p>
          <a:endParaRPr lang="tr-TR"/>
        </a:p>
      </dgm:t>
    </dgm:pt>
    <dgm:pt modelId="{0C825256-084A-4440-9654-3521B4DCE782}">
      <dgm:prSet/>
      <dgm:spPr/>
      <dgm:t>
        <a:bodyPr/>
        <a:lstStyle/>
        <a:p>
          <a:r>
            <a:rPr lang="tr-TR" dirty="0"/>
            <a:t>Değerlendirme</a:t>
          </a:r>
        </a:p>
      </dgm:t>
    </dgm:pt>
    <dgm:pt modelId="{92A501B4-8C8C-44E9-B1E4-E9D8B44D8EFC}" type="parTrans" cxnId="{AE9E056F-6304-446B-B12D-39E38C635806}">
      <dgm:prSet/>
      <dgm:spPr/>
      <dgm:t>
        <a:bodyPr/>
        <a:lstStyle/>
        <a:p>
          <a:endParaRPr lang="tr-TR"/>
        </a:p>
      </dgm:t>
    </dgm:pt>
    <dgm:pt modelId="{2471FA23-452B-4548-BE26-17A9AF78BC67}" type="sibTrans" cxnId="{AE9E056F-6304-446B-B12D-39E38C635806}">
      <dgm:prSet/>
      <dgm:spPr/>
      <dgm:t>
        <a:bodyPr/>
        <a:lstStyle/>
        <a:p>
          <a:endParaRPr lang="tr-TR"/>
        </a:p>
      </dgm:t>
    </dgm:pt>
    <dgm:pt modelId="{DD644D1D-5655-4113-8814-AD9FD183F64E}">
      <dgm:prSet/>
      <dgm:spPr/>
      <dgm:t>
        <a:bodyPr/>
        <a:lstStyle/>
        <a:p>
          <a:r>
            <a:rPr lang="tr-TR" dirty="0"/>
            <a:t>Tutumlar ve Engellilik</a:t>
          </a:r>
        </a:p>
      </dgm:t>
    </dgm:pt>
    <dgm:pt modelId="{92FF24D1-4B63-40E1-8C02-C93BBA86B7BB}" type="parTrans" cxnId="{A7BBCB37-691B-48D2-87BA-EAE37ACEA2D9}">
      <dgm:prSet/>
      <dgm:spPr/>
    </dgm:pt>
    <dgm:pt modelId="{3707EA2E-3E7F-48D5-9283-85029C00540B}" type="sibTrans" cxnId="{A7BBCB37-691B-48D2-87BA-EAE37ACEA2D9}">
      <dgm:prSet/>
      <dgm:spPr/>
    </dgm:pt>
    <dgm:pt modelId="{5C341324-F5F9-4499-9F3F-604AF100FECC}">
      <dgm:prSet/>
      <dgm:spPr/>
      <dgm:t>
        <a:bodyPr/>
        <a:lstStyle/>
        <a:p>
          <a:r>
            <a:rPr lang="tr-TR" dirty="0"/>
            <a:t>Etkili Öğrenme</a:t>
          </a:r>
        </a:p>
      </dgm:t>
    </dgm:pt>
    <dgm:pt modelId="{1A38CBF6-9750-4166-BCF5-615AC6B72CA8}" type="parTrans" cxnId="{73130E81-C180-4550-B5E3-CE327B2A8334}">
      <dgm:prSet/>
      <dgm:spPr/>
    </dgm:pt>
    <dgm:pt modelId="{2634B05C-5AD0-428D-B6FF-D843B28C1295}" type="sibTrans" cxnId="{73130E81-C180-4550-B5E3-CE327B2A8334}">
      <dgm:prSet/>
      <dgm:spPr/>
    </dgm:pt>
    <dgm:pt modelId="{1F57F706-3226-43D3-864E-886F5E795DAE}">
      <dgm:prSet/>
      <dgm:spPr/>
      <dgm:t>
        <a:bodyPr/>
        <a:lstStyle/>
        <a:p>
          <a:r>
            <a:rPr lang="tr-TR" dirty="0"/>
            <a:t>Ekip Çalışması ve İşbirliği</a:t>
          </a:r>
        </a:p>
      </dgm:t>
    </dgm:pt>
    <dgm:pt modelId="{155F79D4-040B-4CB7-91B4-703A14E4EFAA}" type="parTrans" cxnId="{D8A14C19-229B-44CF-A019-799E264D190E}">
      <dgm:prSet/>
      <dgm:spPr/>
    </dgm:pt>
    <dgm:pt modelId="{0A1E2669-CFAE-4081-ADB2-096D79C906E9}" type="sibTrans" cxnId="{D8A14C19-229B-44CF-A019-799E264D190E}">
      <dgm:prSet/>
      <dgm:spPr/>
    </dgm:pt>
    <dgm:pt modelId="{B5B600CF-7F49-4BD8-8529-879B4C895FE3}" type="pres">
      <dgm:prSet presAssocID="{88C7CDA7-41D4-470A-AC23-5032833159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5C14B6-A1ED-4230-875B-2DD6C56741CB}" type="pres">
      <dgm:prSet presAssocID="{A8E4785F-B7D4-45D8-9F0E-0D560E603ACE}" presName="parentText" presStyleLbl="node1" presStyleIdx="0" presStyleCnt="1" custLinFactNeighborX="-2" custLinFactNeighborY="-80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FCBA1-36A6-4BB3-A633-24CBD0367FF7}" type="pres">
      <dgm:prSet presAssocID="{A8E4785F-B7D4-45D8-9F0E-0D560E603AC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F20797-E09D-45AA-ADE7-BAF40AC104D1}" type="presOf" srcId="{55E44CF9-7E35-4B2A-A041-C4E5C0A6A13C}" destId="{01FFCBA1-36A6-4BB3-A633-24CBD0367FF7}" srcOrd="0" destOrd="0" presId="urn:microsoft.com/office/officeart/2005/8/layout/vList2"/>
    <dgm:cxn modelId="{B89FBEE4-FF08-4F74-93C4-CCF79B9EA037}" type="presOf" srcId="{88C7CDA7-41D4-470A-AC23-5032833159C4}" destId="{B5B600CF-7F49-4BD8-8529-879B4C895FE3}" srcOrd="0" destOrd="0" presId="urn:microsoft.com/office/officeart/2005/8/layout/vList2"/>
    <dgm:cxn modelId="{8A4E76D5-0136-45C6-89BF-9BF44618A81A}" type="presOf" srcId="{5C341324-F5F9-4499-9F3F-604AF100FECC}" destId="{01FFCBA1-36A6-4BB3-A633-24CBD0367FF7}" srcOrd="0" destOrd="5" presId="urn:microsoft.com/office/officeart/2005/8/layout/vList2"/>
    <dgm:cxn modelId="{A60C340D-586C-4B27-BC4E-4B6224DBB063}" srcId="{881E4A4A-BC86-41F5-A3C1-DFDB2C1CAF92}" destId="{9FD3E168-C099-4E18-A702-FE64D9DBFA93}" srcOrd="1" destOrd="0" parTransId="{5D96C59B-D782-41FF-AF01-76EF6BABDEEB}" sibTransId="{427F6997-8B1D-4A6F-9D6B-1EA1F2D7AA49}"/>
    <dgm:cxn modelId="{89B873A5-F2BD-4D01-A50B-6391BF0FFC88}" srcId="{55E44CF9-7E35-4B2A-A041-C4E5C0A6A13C}" destId="{881E4A4A-BC86-41F5-A3C1-DFDB2C1CAF92}" srcOrd="0" destOrd="0" parTransId="{AFDD1194-202E-4558-9B35-18D8A0B0F099}" sibTransId="{38985C97-B77A-4010-B482-533B182B2EA7}"/>
    <dgm:cxn modelId="{6E61EAEB-A6AA-4EFE-90B5-4B7B9ABA483E}" srcId="{A8E4785F-B7D4-45D8-9F0E-0D560E603ACE}" destId="{55E44CF9-7E35-4B2A-A041-C4E5C0A6A13C}" srcOrd="0" destOrd="0" parTransId="{407EDD2F-FA91-4CFD-89E2-BCB45EDB72EF}" sibTransId="{3DC33C58-BF67-4B75-8A06-79E609243264}"/>
    <dgm:cxn modelId="{A7BBCB37-691B-48D2-87BA-EAE37ACEA2D9}" srcId="{881E4A4A-BC86-41F5-A3C1-DFDB2C1CAF92}" destId="{DD644D1D-5655-4113-8814-AD9FD183F64E}" srcOrd="2" destOrd="0" parTransId="{92FF24D1-4B63-40E1-8C02-C93BBA86B7BB}" sibTransId="{3707EA2E-3E7F-48D5-9283-85029C00540B}"/>
    <dgm:cxn modelId="{6B354713-F342-4E3D-AF57-BBB8800279AB}" srcId="{A8E4785F-B7D4-45D8-9F0E-0D560E603ACE}" destId="{7061C1BA-15B6-4C1F-A7F9-10932EA92950}" srcOrd="1" destOrd="0" parTransId="{8BDAA7D5-23B9-4C12-8DEC-BCDD5F0ACF35}" sibTransId="{C9F3D7D7-CFBE-497B-A156-0D8ABB7E8C3C}"/>
    <dgm:cxn modelId="{603F5029-ECCC-4412-B9C0-96660C9B18B7}" srcId="{881E4A4A-BC86-41F5-A3C1-DFDB2C1CAF92}" destId="{28B6F48D-3712-4576-804D-66B23307D49A}" srcOrd="0" destOrd="0" parTransId="{F4132F53-7921-4CD3-A8F7-17099D32D92A}" sibTransId="{57990C70-9D58-430A-8D68-4C6FE602F97F}"/>
    <dgm:cxn modelId="{EBDDFDE0-5C67-423F-AA54-A8DFC6F98AC5}" type="presOf" srcId="{A8E4785F-B7D4-45D8-9F0E-0D560E603ACE}" destId="{DB5C14B6-A1ED-4230-875B-2DD6C56741CB}" srcOrd="0" destOrd="0" presId="urn:microsoft.com/office/officeart/2005/8/layout/vList2"/>
    <dgm:cxn modelId="{A911B6CA-4352-4527-BF01-16C4B5859F4D}" srcId="{88C7CDA7-41D4-470A-AC23-5032833159C4}" destId="{A8E4785F-B7D4-45D8-9F0E-0D560E603ACE}" srcOrd="0" destOrd="0" parTransId="{2C2F485D-1A00-4912-B265-30C697A3861B}" sibTransId="{87CC49CF-A8DC-49C1-8027-26E043C8FD97}"/>
    <dgm:cxn modelId="{402D5991-938A-412E-8B1C-B6786695F502}" type="presOf" srcId="{881E4A4A-BC86-41F5-A3C1-DFDB2C1CAF92}" destId="{01FFCBA1-36A6-4BB3-A633-24CBD0367FF7}" srcOrd="0" destOrd="1" presId="urn:microsoft.com/office/officeart/2005/8/layout/vList2"/>
    <dgm:cxn modelId="{AE9E056F-6304-446B-B12D-39E38C635806}" srcId="{881E4A4A-BC86-41F5-A3C1-DFDB2C1CAF92}" destId="{0C825256-084A-4440-9654-3521B4DCE782}" srcOrd="4" destOrd="0" parTransId="{92A501B4-8C8C-44E9-B1E4-E9D8B44D8EFC}" sibTransId="{2471FA23-452B-4548-BE26-17A9AF78BC67}"/>
    <dgm:cxn modelId="{435B0700-EF17-4421-9740-35536ED5BFD4}" type="presOf" srcId="{28B6F48D-3712-4576-804D-66B23307D49A}" destId="{01FFCBA1-36A6-4BB3-A633-24CBD0367FF7}" srcOrd="0" destOrd="2" presId="urn:microsoft.com/office/officeart/2005/8/layout/vList2"/>
    <dgm:cxn modelId="{AD37F052-90BE-4540-94C4-3C260C3D057F}" type="presOf" srcId="{9FD3E168-C099-4E18-A702-FE64D9DBFA93}" destId="{01FFCBA1-36A6-4BB3-A633-24CBD0367FF7}" srcOrd="0" destOrd="3" presId="urn:microsoft.com/office/officeart/2005/8/layout/vList2"/>
    <dgm:cxn modelId="{73130E81-C180-4550-B5E3-CE327B2A8334}" srcId="{881E4A4A-BC86-41F5-A3C1-DFDB2C1CAF92}" destId="{5C341324-F5F9-4499-9F3F-604AF100FECC}" srcOrd="3" destOrd="0" parTransId="{1A38CBF6-9750-4166-BCF5-615AC6B72CA8}" sibTransId="{2634B05C-5AD0-428D-B6FF-D843B28C1295}"/>
    <dgm:cxn modelId="{95D82025-C713-4BF2-AFFF-5919FAB46C4F}" type="presOf" srcId="{DD644D1D-5655-4113-8814-AD9FD183F64E}" destId="{01FFCBA1-36A6-4BB3-A633-24CBD0367FF7}" srcOrd="0" destOrd="4" presId="urn:microsoft.com/office/officeart/2005/8/layout/vList2"/>
    <dgm:cxn modelId="{D8A14C19-229B-44CF-A019-799E264D190E}" srcId="{881E4A4A-BC86-41F5-A3C1-DFDB2C1CAF92}" destId="{1F57F706-3226-43D3-864E-886F5E795DAE}" srcOrd="5" destOrd="0" parTransId="{155F79D4-040B-4CB7-91B4-703A14E4EFAA}" sibTransId="{0A1E2669-CFAE-4081-ADB2-096D79C906E9}"/>
    <dgm:cxn modelId="{4235C567-EF1A-4CCE-9356-4324566D1EF6}" type="presOf" srcId="{7061C1BA-15B6-4C1F-A7F9-10932EA92950}" destId="{01FFCBA1-36A6-4BB3-A633-24CBD0367FF7}" srcOrd="0" destOrd="8" presId="urn:microsoft.com/office/officeart/2005/8/layout/vList2"/>
    <dgm:cxn modelId="{E82509B0-03CB-4EF4-9FE9-1C36E8CE74EE}" type="presOf" srcId="{0C825256-084A-4440-9654-3521B4DCE782}" destId="{01FFCBA1-36A6-4BB3-A633-24CBD0367FF7}" srcOrd="0" destOrd="6" presId="urn:microsoft.com/office/officeart/2005/8/layout/vList2"/>
    <dgm:cxn modelId="{4AB3611A-7A49-4263-80F9-9C88419C7AB7}" type="presOf" srcId="{1F57F706-3226-43D3-864E-886F5E795DAE}" destId="{01FFCBA1-36A6-4BB3-A633-24CBD0367FF7}" srcOrd="0" destOrd="7" presId="urn:microsoft.com/office/officeart/2005/8/layout/vList2"/>
    <dgm:cxn modelId="{9CD6EBDE-5A4B-49FA-8D73-4B74BDF7AEA4}" type="presParOf" srcId="{B5B600CF-7F49-4BD8-8529-879B4C895FE3}" destId="{DB5C14B6-A1ED-4230-875B-2DD6C56741CB}" srcOrd="0" destOrd="0" presId="urn:microsoft.com/office/officeart/2005/8/layout/vList2"/>
    <dgm:cxn modelId="{B8563E8F-A63C-4206-A0CD-D1E0EE9A6CBD}" type="presParOf" srcId="{B5B600CF-7F49-4BD8-8529-879B4C895FE3}" destId="{01FFCBA1-36A6-4BB3-A633-24CBD0367FF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C22E1-9634-4FE9-9461-4760925DBF34}">
      <dsp:nvSpPr>
        <dsp:cNvPr id="0" name=""/>
        <dsp:cNvSpPr/>
      </dsp:nvSpPr>
      <dsp:spPr>
        <a:xfrm>
          <a:off x="0" y="3724484"/>
          <a:ext cx="5115491" cy="12224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/>
            <a:t>E-Öğrenme Platformu</a:t>
          </a:r>
        </a:p>
      </dsp:txBody>
      <dsp:txXfrm>
        <a:off x="0" y="3724484"/>
        <a:ext cx="5115491" cy="1222458"/>
      </dsp:txXfrm>
    </dsp:sp>
    <dsp:sp modelId="{49CC0111-8779-490A-9BBC-8E2AD384F7E9}">
      <dsp:nvSpPr>
        <dsp:cNvPr id="0" name=""/>
        <dsp:cNvSpPr/>
      </dsp:nvSpPr>
      <dsp:spPr>
        <a:xfrm rot="10800000">
          <a:off x="0" y="1862679"/>
          <a:ext cx="5115491" cy="1880141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/>
            <a:t>Eğitim Programı</a:t>
          </a:r>
        </a:p>
      </dsp:txBody>
      <dsp:txXfrm rot="10800000">
        <a:off x="0" y="1862679"/>
        <a:ext cx="5115491" cy="1221659"/>
      </dsp:txXfrm>
    </dsp:sp>
    <dsp:sp modelId="{F6117651-065A-432A-B7BE-164B38B55CF9}">
      <dsp:nvSpPr>
        <dsp:cNvPr id="0" name=""/>
        <dsp:cNvSpPr/>
      </dsp:nvSpPr>
      <dsp:spPr>
        <a:xfrm rot="10800000">
          <a:off x="0" y="874"/>
          <a:ext cx="5115491" cy="1880141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/>
            <a:t>Değerlendirme Aracı</a:t>
          </a:r>
        </a:p>
      </dsp:txBody>
      <dsp:txXfrm rot="10800000">
        <a:off x="0" y="874"/>
        <a:ext cx="5115491" cy="12216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37FB4-3A1A-4AB4-8270-B98389097C8B}">
      <dsp:nvSpPr>
        <dsp:cNvPr id="0" name=""/>
        <dsp:cNvSpPr/>
      </dsp:nvSpPr>
      <dsp:spPr>
        <a:xfrm>
          <a:off x="0" y="48338"/>
          <a:ext cx="10119359" cy="152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/>
            <a:t>5. Tur</a:t>
          </a:r>
        </a:p>
      </dsp:txBody>
      <dsp:txXfrm>
        <a:off x="74249" y="122587"/>
        <a:ext cx="9970861" cy="1372502"/>
      </dsp:txXfrm>
    </dsp:sp>
    <dsp:sp modelId="{AD8CB036-A7FE-4ABC-8A0D-3BA805C33464}">
      <dsp:nvSpPr>
        <dsp:cNvPr id="0" name=""/>
        <dsp:cNvSpPr/>
      </dsp:nvSpPr>
      <dsp:spPr>
        <a:xfrm>
          <a:off x="0" y="1569338"/>
          <a:ext cx="10119359" cy="151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290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5100" kern="1200" dirty="0"/>
            <a:t>Hazırlanan içeriğin gözden geçirilmesi</a:t>
          </a:r>
        </a:p>
      </dsp:txBody>
      <dsp:txXfrm>
        <a:off x="0" y="1569338"/>
        <a:ext cx="10119359" cy="15136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7249C-21D9-409E-889C-3C439DA9C34A}">
      <dsp:nvSpPr>
        <dsp:cNvPr id="0" name=""/>
        <dsp:cNvSpPr/>
      </dsp:nvSpPr>
      <dsp:spPr>
        <a:xfrm>
          <a:off x="5292" y="93745"/>
          <a:ext cx="5000439" cy="150013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5146" tIns="395146" rIns="395146" bIns="39514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/>
            <a:t>İçerik Geliştirme Süreci</a:t>
          </a:r>
        </a:p>
      </dsp:txBody>
      <dsp:txXfrm>
        <a:off x="5292" y="93745"/>
        <a:ext cx="5000439" cy="1500131"/>
      </dsp:txXfrm>
    </dsp:sp>
    <dsp:sp modelId="{9A518887-5A34-4493-A11C-7960C2D8BA20}">
      <dsp:nvSpPr>
        <dsp:cNvPr id="0" name=""/>
        <dsp:cNvSpPr/>
      </dsp:nvSpPr>
      <dsp:spPr>
        <a:xfrm>
          <a:off x="5292" y="1593877"/>
          <a:ext cx="5000439" cy="144374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3932" tIns="493932" rIns="493932" bIns="493932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err="1"/>
            <a:t>Alanyazın</a:t>
          </a:r>
          <a:r>
            <a:rPr lang="tr-TR" sz="1400" kern="1200" dirty="0"/>
            <a:t> eklemeleri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/>
            <a:t>Görsel Materyal Ekleme</a:t>
          </a:r>
        </a:p>
      </dsp:txBody>
      <dsp:txXfrm>
        <a:off x="5292" y="1593877"/>
        <a:ext cx="5000439" cy="1443741"/>
      </dsp:txXfrm>
    </dsp:sp>
    <dsp:sp modelId="{04E5EB8D-7F6A-446D-9F6F-5201FAE80686}">
      <dsp:nvSpPr>
        <dsp:cNvPr id="0" name=""/>
        <dsp:cNvSpPr/>
      </dsp:nvSpPr>
      <dsp:spPr>
        <a:xfrm>
          <a:off x="5113627" y="93745"/>
          <a:ext cx="5000439" cy="1500131"/>
        </a:xfrm>
        <a:prstGeom prst="rect">
          <a:avLst/>
        </a:prstGeom>
        <a:gradFill rotWithShape="0">
          <a:gsLst>
            <a:gs pos="0">
              <a:schemeClr val="accent5">
                <a:hueOff val="-8170560"/>
                <a:satOff val="-46316"/>
                <a:lumOff val="250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70560"/>
                <a:satOff val="-46316"/>
                <a:lumOff val="250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70560"/>
                <a:satOff val="-46316"/>
                <a:lumOff val="250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8170560"/>
              <a:satOff val="-46316"/>
              <a:lumOff val="2509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5146" tIns="395146" rIns="395146" bIns="39514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/>
            <a:t>İçerik Düzeltme</a:t>
          </a:r>
        </a:p>
      </dsp:txBody>
      <dsp:txXfrm>
        <a:off x="5113627" y="93745"/>
        <a:ext cx="5000439" cy="1500131"/>
      </dsp:txXfrm>
    </dsp:sp>
    <dsp:sp modelId="{EE506CC2-0D13-4DB1-8C8E-C5E0FFBB2FDD}">
      <dsp:nvSpPr>
        <dsp:cNvPr id="0" name=""/>
        <dsp:cNvSpPr/>
      </dsp:nvSpPr>
      <dsp:spPr>
        <a:xfrm>
          <a:off x="5113627" y="1593877"/>
          <a:ext cx="5000439" cy="1443741"/>
        </a:xfrm>
        <a:prstGeom prst="rect">
          <a:avLst/>
        </a:prstGeom>
        <a:solidFill>
          <a:schemeClr val="accent5">
            <a:tint val="40000"/>
            <a:alpha val="90000"/>
            <a:hueOff val="-8948681"/>
            <a:satOff val="5368"/>
            <a:lumOff val="2973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8948681"/>
              <a:satOff val="5368"/>
              <a:lumOff val="297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3932" tIns="493932" rIns="493932" bIns="493932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Dil Düzenlemesi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Format Düzenlemesi</a:t>
          </a:r>
        </a:p>
      </dsp:txBody>
      <dsp:txXfrm>
        <a:off x="5113627" y="1593877"/>
        <a:ext cx="5000439" cy="144374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508C1-772D-41B1-B160-73D95FD0B0C4}">
      <dsp:nvSpPr>
        <dsp:cNvPr id="0" name=""/>
        <dsp:cNvSpPr/>
      </dsp:nvSpPr>
      <dsp:spPr>
        <a:xfrm>
          <a:off x="2292252" y="1476602"/>
          <a:ext cx="4967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5207" y="45720"/>
              </a:lnTo>
            </a:path>
            <a:path>
              <a:moveTo>
                <a:pt x="261577" y="45720"/>
              </a:moveTo>
              <a:lnTo>
                <a:pt x="496785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/>
        </a:p>
      </dsp:txBody>
      <dsp:txXfrm>
        <a:off x="2527460" y="1364107"/>
        <a:ext cx="26369" cy="316431"/>
      </dsp:txXfrm>
    </dsp:sp>
    <dsp:sp modelId="{5B26B3DD-2528-472F-BABA-5DA61A65F109}">
      <dsp:nvSpPr>
        <dsp:cNvPr id="0" name=""/>
        <dsp:cNvSpPr/>
      </dsp:nvSpPr>
      <dsp:spPr>
        <a:xfrm>
          <a:off x="1074" y="834429"/>
          <a:ext cx="2292978" cy="1375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358" tIns="117939" rIns="112358" bIns="117939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E-öğrenme sisteminin geliştirilmesi</a:t>
          </a:r>
        </a:p>
      </dsp:txBody>
      <dsp:txXfrm>
        <a:off x="1074" y="834429"/>
        <a:ext cx="2292978" cy="1375787"/>
      </dsp:txXfrm>
    </dsp:sp>
    <dsp:sp modelId="{06892DD3-EFCC-43CA-810B-3FAF714E0F66}">
      <dsp:nvSpPr>
        <dsp:cNvPr id="0" name=""/>
        <dsp:cNvSpPr/>
      </dsp:nvSpPr>
      <dsp:spPr>
        <a:xfrm>
          <a:off x="2728228" y="2208416"/>
          <a:ext cx="1239699" cy="577805"/>
        </a:xfrm>
        <a:custGeom>
          <a:avLst/>
          <a:gdLst/>
          <a:ahLst/>
          <a:cxnLst/>
          <a:rect l="0" t="0" r="0" b="0"/>
          <a:pathLst>
            <a:path>
              <a:moveTo>
                <a:pt x="1239699" y="0"/>
              </a:moveTo>
              <a:lnTo>
                <a:pt x="1239699" y="306002"/>
              </a:lnTo>
              <a:lnTo>
                <a:pt x="0" y="306002"/>
              </a:lnTo>
              <a:lnTo>
                <a:pt x="0" y="577805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/>
        </a:p>
      </dsp:txBody>
      <dsp:txXfrm>
        <a:off x="3313554" y="2339103"/>
        <a:ext cx="69047" cy="316431"/>
      </dsp:txXfrm>
    </dsp:sp>
    <dsp:sp modelId="{D5F9E253-0DC9-4658-B6AF-66BF154D0AAF}">
      <dsp:nvSpPr>
        <dsp:cNvPr id="0" name=""/>
        <dsp:cNvSpPr/>
      </dsp:nvSpPr>
      <dsp:spPr>
        <a:xfrm>
          <a:off x="2821438" y="834429"/>
          <a:ext cx="2292978" cy="137578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358" tIns="117939" rIns="112358" bIns="117939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Eğitim programının dijital ortama aktarılması</a:t>
          </a:r>
        </a:p>
      </dsp:txBody>
      <dsp:txXfrm>
        <a:off x="2821438" y="834429"/>
        <a:ext cx="2292978" cy="1375787"/>
      </dsp:txXfrm>
    </dsp:sp>
    <dsp:sp modelId="{139C11D4-C932-4474-929E-125D34143A66}">
      <dsp:nvSpPr>
        <dsp:cNvPr id="0" name=""/>
        <dsp:cNvSpPr/>
      </dsp:nvSpPr>
      <dsp:spPr>
        <a:xfrm>
          <a:off x="1581739" y="2818621"/>
          <a:ext cx="2292978" cy="137578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358" tIns="117939" rIns="112358" bIns="117939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/>
            <a:t>Kullanışlılık testleri</a:t>
          </a:r>
        </a:p>
      </dsp:txBody>
      <dsp:txXfrm>
        <a:off x="1581739" y="2818621"/>
        <a:ext cx="2292978" cy="137578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79A53-F3E0-4C9A-BF6B-27FC3A728A69}">
      <dsp:nvSpPr>
        <dsp:cNvPr id="0" name=""/>
        <dsp:cNvSpPr/>
      </dsp:nvSpPr>
      <dsp:spPr>
        <a:xfrm>
          <a:off x="0" y="0"/>
          <a:ext cx="75369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05D01-389C-401C-B631-B9DAF79B22A6}">
      <dsp:nvSpPr>
        <dsp:cNvPr id="0" name=""/>
        <dsp:cNvSpPr/>
      </dsp:nvSpPr>
      <dsp:spPr>
        <a:xfrm>
          <a:off x="0" y="0"/>
          <a:ext cx="1507382" cy="5392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/>
            <a:t>E-öğrenme sisteminin geliştirilmesi</a:t>
          </a:r>
        </a:p>
      </dsp:txBody>
      <dsp:txXfrm>
        <a:off x="0" y="0"/>
        <a:ext cx="1507382" cy="5392597"/>
      </dsp:txXfrm>
    </dsp:sp>
    <dsp:sp modelId="{B3AD0A84-1F9F-41CA-9AB5-B6E4ACB2E3A9}">
      <dsp:nvSpPr>
        <dsp:cNvPr id="0" name=""/>
        <dsp:cNvSpPr/>
      </dsp:nvSpPr>
      <dsp:spPr>
        <a:xfrm>
          <a:off x="1620435" y="125335"/>
          <a:ext cx="5916474" cy="2506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t" anchorCtr="0">
          <a:noAutofit/>
        </a:bodyPr>
        <a:lstStyle/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300" kern="1200" dirty="0"/>
            <a:t>Proje Web Sayfası</a:t>
          </a:r>
        </a:p>
      </dsp:txBody>
      <dsp:txXfrm>
        <a:off x="1620435" y="125335"/>
        <a:ext cx="5916474" cy="2506715"/>
      </dsp:txXfrm>
    </dsp:sp>
    <dsp:sp modelId="{E3E50429-178A-4F90-B4DB-3F72A73B39D5}">
      <dsp:nvSpPr>
        <dsp:cNvPr id="0" name=""/>
        <dsp:cNvSpPr/>
      </dsp:nvSpPr>
      <dsp:spPr>
        <a:xfrm>
          <a:off x="1507382" y="2632050"/>
          <a:ext cx="60295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7ABB0-1B85-4B3D-8913-34517B27DBDB}">
      <dsp:nvSpPr>
        <dsp:cNvPr id="0" name=""/>
        <dsp:cNvSpPr/>
      </dsp:nvSpPr>
      <dsp:spPr>
        <a:xfrm>
          <a:off x="1620435" y="2757386"/>
          <a:ext cx="5916474" cy="2506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t" anchorCtr="0">
          <a:noAutofit/>
        </a:bodyPr>
        <a:lstStyle/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300" kern="1200" dirty="0"/>
            <a:t>Öğrenme Yönetim Sistemi</a:t>
          </a:r>
        </a:p>
      </dsp:txBody>
      <dsp:txXfrm>
        <a:off x="1620435" y="2757386"/>
        <a:ext cx="5916474" cy="2506715"/>
      </dsp:txXfrm>
    </dsp:sp>
    <dsp:sp modelId="{EB48D070-1E75-4C79-AC65-18D7F4FAB6EE}">
      <dsp:nvSpPr>
        <dsp:cNvPr id="0" name=""/>
        <dsp:cNvSpPr/>
      </dsp:nvSpPr>
      <dsp:spPr>
        <a:xfrm>
          <a:off x="1507382" y="5264101"/>
          <a:ext cx="60295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709B9-ADCD-4105-B4D2-A56A0AD71C0B}">
      <dsp:nvSpPr>
        <dsp:cNvPr id="0" name=""/>
        <dsp:cNvSpPr/>
      </dsp:nvSpPr>
      <dsp:spPr>
        <a:xfrm>
          <a:off x="800006" y="370005"/>
          <a:ext cx="4489637" cy="4489637"/>
        </a:xfrm>
        <a:prstGeom prst="circularArrow">
          <a:avLst>
            <a:gd name="adj1" fmla="val 4668"/>
            <a:gd name="adj2" fmla="val 272909"/>
            <a:gd name="adj3" fmla="val 12995691"/>
            <a:gd name="adj4" fmla="val 17919838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E51C60-A47B-4A92-AD4F-0E8DC5CED1E4}">
      <dsp:nvSpPr>
        <dsp:cNvPr id="0" name=""/>
        <dsp:cNvSpPr/>
      </dsp:nvSpPr>
      <dsp:spPr>
        <a:xfrm>
          <a:off x="1613103" y="458123"/>
          <a:ext cx="2863443" cy="143172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/>
            <a:t>2 Boyut</a:t>
          </a:r>
        </a:p>
      </dsp:txBody>
      <dsp:txXfrm>
        <a:off x="1682994" y="528014"/>
        <a:ext cx="2723661" cy="1291939"/>
      </dsp:txXfrm>
    </dsp:sp>
    <dsp:sp modelId="{C013D978-52E7-4487-99F2-324F0BFE946C}">
      <dsp:nvSpPr>
        <dsp:cNvPr id="0" name=""/>
        <dsp:cNvSpPr/>
      </dsp:nvSpPr>
      <dsp:spPr>
        <a:xfrm>
          <a:off x="3225181" y="2070201"/>
          <a:ext cx="2863443" cy="1431721"/>
        </a:xfrm>
        <a:prstGeom prst="roundRect">
          <a:avLst/>
        </a:prstGeom>
        <a:gradFill rotWithShape="0">
          <a:gsLst>
            <a:gs pos="0">
              <a:schemeClr val="accent2">
                <a:hueOff val="6163941"/>
                <a:satOff val="-11763"/>
                <a:lumOff val="-7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163941"/>
                <a:satOff val="-11763"/>
                <a:lumOff val="-7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163941"/>
                <a:satOff val="-11763"/>
                <a:lumOff val="-7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/>
            <a:t>6 Alt Boyut</a:t>
          </a:r>
        </a:p>
      </dsp:txBody>
      <dsp:txXfrm>
        <a:off x="3295072" y="2140092"/>
        <a:ext cx="2723661" cy="1291939"/>
      </dsp:txXfrm>
    </dsp:sp>
    <dsp:sp modelId="{37118C6B-90BD-46B6-9FDE-D461E1C9B72A}">
      <dsp:nvSpPr>
        <dsp:cNvPr id="0" name=""/>
        <dsp:cNvSpPr/>
      </dsp:nvSpPr>
      <dsp:spPr>
        <a:xfrm>
          <a:off x="1613103" y="3682279"/>
          <a:ext cx="2863443" cy="1431721"/>
        </a:xfrm>
        <a:prstGeom prst="roundRect">
          <a:avLst/>
        </a:prstGeom>
        <a:gradFill rotWithShape="0">
          <a:gsLst>
            <a:gs pos="0">
              <a:schemeClr val="accent2">
                <a:hueOff val="12327882"/>
                <a:satOff val="-23527"/>
                <a:lumOff val="-1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327882"/>
                <a:satOff val="-23527"/>
                <a:lumOff val="-1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327882"/>
                <a:satOff val="-23527"/>
                <a:lumOff val="-1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/>
            <a:t>48 Madde</a:t>
          </a:r>
        </a:p>
      </dsp:txBody>
      <dsp:txXfrm>
        <a:off x="1682994" y="3752170"/>
        <a:ext cx="2723661" cy="1291939"/>
      </dsp:txXfrm>
    </dsp:sp>
    <dsp:sp modelId="{405689CF-5B9B-4D0A-8F91-C59A501A011E}">
      <dsp:nvSpPr>
        <dsp:cNvPr id="0" name=""/>
        <dsp:cNvSpPr/>
      </dsp:nvSpPr>
      <dsp:spPr>
        <a:xfrm>
          <a:off x="1025" y="2070201"/>
          <a:ext cx="2863443" cy="1431721"/>
        </a:xfrm>
        <a:prstGeom prst="roundRect">
          <a:avLst/>
        </a:prstGeom>
        <a:gradFill rotWithShape="0">
          <a:gsLst>
            <a:gs pos="0">
              <a:schemeClr val="accent2">
                <a:hueOff val="18491823"/>
                <a:satOff val="-35290"/>
                <a:lumOff val="-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8491823"/>
                <a:satOff val="-35290"/>
                <a:lumOff val="-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8491823"/>
                <a:satOff val="-35290"/>
                <a:lumOff val="-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/>
            <a:t>Değerlendirme Rubriği</a:t>
          </a:r>
        </a:p>
      </dsp:txBody>
      <dsp:txXfrm>
        <a:off x="70916" y="2140092"/>
        <a:ext cx="2723661" cy="12919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5A6EE-8439-4E82-AB40-5781A6E99CAD}">
      <dsp:nvSpPr>
        <dsp:cNvPr id="0" name=""/>
        <dsp:cNvSpPr/>
      </dsp:nvSpPr>
      <dsp:spPr>
        <a:xfrm>
          <a:off x="2495" y="1114424"/>
          <a:ext cx="2988329" cy="8964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144" tIns="236144" rIns="236144" bIns="236144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/>
            <a:t>Eğitsel Ortam</a:t>
          </a:r>
        </a:p>
      </dsp:txBody>
      <dsp:txXfrm>
        <a:off x="2495" y="1114424"/>
        <a:ext cx="2988329" cy="896498"/>
      </dsp:txXfrm>
    </dsp:sp>
    <dsp:sp modelId="{F359B416-3EDF-4188-9611-099CD2AB5618}">
      <dsp:nvSpPr>
        <dsp:cNvPr id="0" name=""/>
        <dsp:cNvSpPr/>
      </dsp:nvSpPr>
      <dsp:spPr>
        <a:xfrm>
          <a:off x="2495" y="2010923"/>
          <a:ext cx="2988329" cy="244677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5181" tIns="295181" rIns="295181" bIns="295181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/>
            <a:t>Güvenlik (9)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/>
            <a:t>Eğitsel Ortamın Düzeni (6)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/>
            <a:t>Eğitsel Ortam Materyalleri (5)</a:t>
          </a:r>
        </a:p>
      </dsp:txBody>
      <dsp:txXfrm>
        <a:off x="2495" y="2010923"/>
        <a:ext cx="2988329" cy="2446776"/>
      </dsp:txXfrm>
    </dsp:sp>
    <dsp:sp modelId="{34C821D9-5404-4A73-9608-3495AFC64B22}">
      <dsp:nvSpPr>
        <dsp:cNvPr id="0" name=""/>
        <dsp:cNvSpPr/>
      </dsp:nvSpPr>
      <dsp:spPr>
        <a:xfrm>
          <a:off x="3098825" y="1114424"/>
          <a:ext cx="2988329" cy="896498"/>
        </a:xfrm>
        <a:prstGeom prst="rect">
          <a:avLst/>
        </a:prstGeom>
        <a:gradFill rotWithShape="0">
          <a:gsLst>
            <a:gs pos="0">
              <a:schemeClr val="accent2">
                <a:hueOff val="18491823"/>
                <a:satOff val="-35290"/>
                <a:lumOff val="-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8491823"/>
                <a:satOff val="-35290"/>
                <a:lumOff val="-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8491823"/>
                <a:satOff val="-35290"/>
                <a:lumOff val="-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18491823"/>
              <a:satOff val="-35290"/>
              <a:lumOff val="-21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144" tIns="236144" rIns="236144" bIns="236144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/>
            <a:t>Pedagojik İklim</a:t>
          </a:r>
        </a:p>
      </dsp:txBody>
      <dsp:txXfrm>
        <a:off x="3098825" y="1114424"/>
        <a:ext cx="2988329" cy="896498"/>
      </dsp:txXfrm>
    </dsp:sp>
    <dsp:sp modelId="{07034AFA-9A9A-4FD1-BEDE-9D1F00675DA9}">
      <dsp:nvSpPr>
        <dsp:cNvPr id="0" name=""/>
        <dsp:cNvSpPr/>
      </dsp:nvSpPr>
      <dsp:spPr>
        <a:xfrm>
          <a:off x="3098825" y="2010923"/>
          <a:ext cx="2988329" cy="2446776"/>
        </a:xfrm>
        <a:prstGeom prst="rect">
          <a:avLst/>
        </a:prstGeom>
        <a:solidFill>
          <a:schemeClr val="accent2">
            <a:tint val="40000"/>
            <a:alpha val="90000"/>
            <a:hueOff val="18805840"/>
            <a:satOff val="-38589"/>
            <a:lumOff val="-1456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18805840"/>
              <a:satOff val="-38589"/>
              <a:lumOff val="-145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5181" tIns="295181" rIns="295181" bIns="295181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/>
            <a:t>Sözel Etkileşim (4)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/>
            <a:t>Öğretmen Davranışları (10)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/>
            <a:t>Program ve Öğretim (14)</a:t>
          </a:r>
        </a:p>
      </dsp:txBody>
      <dsp:txXfrm>
        <a:off x="3098825" y="2010923"/>
        <a:ext cx="2988329" cy="24467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E407C-8DFB-4525-B8B4-74CC59807882}">
      <dsp:nvSpPr>
        <dsp:cNvPr id="0" name=""/>
        <dsp:cNvSpPr/>
      </dsp:nvSpPr>
      <dsp:spPr>
        <a:xfrm>
          <a:off x="0" y="939261"/>
          <a:ext cx="5115491" cy="30692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200" kern="1200"/>
            <a:t>Geliştirme Süreci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300" kern="1200" dirty="0"/>
            <a:t>İhtiyaç Analizi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300" kern="1200"/>
            <a:t>Odak Grup Görüşmeleri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300" kern="1200" dirty="0"/>
            <a:t>İçerik Geliştirme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300" kern="1200" dirty="0"/>
            <a:t>İçerik Düzeltme</a:t>
          </a:r>
        </a:p>
      </dsp:txBody>
      <dsp:txXfrm>
        <a:off x="0" y="939261"/>
        <a:ext cx="5115491" cy="30692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D003E-49E7-4159-9568-14B87193E97C}">
      <dsp:nvSpPr>
        <dsp:cNvPr id="0" name=""/>
        <dsp:cNvSpPr/>
      </dsp:nvSpPr>
      <dsp:spPr>
        <a:xfrm>
          <a:off x="2001526" y="234219"/>
          <a:ext cx="3178419" cy="3178419"/>
        </a:xfrm>
        <a:prstGeom prst="pie">
          <a:avLst>
            <a:gd name="adj1" fmla="val 16200000"/>
            <a:gd name="adj2" fmla="val 2052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6 Bağımsız Anaokulu</a:t>
          </a:r>
        </a:p>
      </dsp:txBody>
      <dsp:txXfrm>
        <a:off x="3659602" y="768496"/>
        <a:ext cx="1021634" cy="681089"/>
      </dsp:txXfrm>
    </dsp:sp>
    <dsp:sp modelId="{6C88DB84-8EFC-48F5-A4B2-AF2ADE332E54}">
      <dsp:nvSpPr>
        <dsp:cNvPr id="0" name=""/>
        <dsp:cNvSpPr/>
      </dsp:nvSpPr>
      <dsp:spPr>
        <a:xfrm>
          <a:off x="2028770" y="318977"/>
          <a:ext cx="3178419" cy="3178419"/>
        </a:xfrm>
        <a:prstGeom prst="pie">
          <a:avLst>
            <a:gd name="adj1" fmla="val 20520000"/>
            <a:gd name="adj2" fmla="val 3240000"/>
          </a:avLst>
        </a:prstGeom>
        <a:solidFill>
          <a:schemeClr val="accent5">
            <a:hueOff val="-2042640"/>
            <a:satOff val="-11579"/>
            <a:lumOff val="6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28 Öğretmen</a:t>
          </a:r>
        </a:p>
      </dsp:txBody>
      <dsp:txXfrm>
        <a:off x="4075824" y="1771212"/>
        <a:ext cx="945958" cy="756766"/>
      </dsp:txXfrm>
    </dsp:sp>
    <dsp:sp modelId="{47B7A52B-8592-4B2B-BA18-1165F6DC8E7A}">
      <dsp:nvSpPr>
        <dsp:cNvPr id="0" name=""/>
        <dsp:cNvSpPr/>
      </dsp:nvSpPr>
      <dsp:spPr>
        <a:xfrm>
          <a:off x="1956877" y="371194"/>
          <a:ext cx="3178419" cy="3178419"/>
        </a:xfrm>
        <a:prstGeom prst="pie">
          <a:avLst>
            <a:gd name="adj1" fmla="val 3240000"/>
            <a:gd name="adj2" fmla="val 7560000"/>
          </a:avLst>
        </a:prstGeom>
        <a:solidFill>
          <a:schemeClr val="accent5">
            <a:hueOff val="-4085280"/>
            <a:satOff val="-23158"/>
            <a:lumOff val="1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29 Kasım 8 Ocak</a:t>
          </a:r>
        </a:p>
      </dsp:txBody>
      <dsp:txXfrm>
        <a:off x="3092027" y="2603655"/>
        <a:ext cx="908119" cy="832443"/>
      </dsp:txXfrm>
    </dsp:sp>
    <dsp:sp modelId="{7CC2868B-683C-4661-B420-C6FBB9F92C73}">
      <dsp:nvSpPr>
        <dsp:cNvPr id="0" name=""/>
        <dsp:cNvSpPr/>
      </dsp:nvSpPr>
      <dsp:spPr>
        <a:xfrm>
          <a:off x="1884984" y="318977"/>
          <a:ext cx="3178419" cy="3178419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-6127920"/>
            <a:satOff val="-34737"/>
            <a:lumOff val="1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1,5-2 Saatlik Oturumlar</a:t>
          </a:r>
        </a:p>
      </dsp:txBody>
      <dsp:txXfrm>
        <a:off x="2070392" y="1771212"/>
        <a:ext cx="945958" cy="756766"/>
      </dsp:txXfrm>
    </dsp:sp>
    <dsp:sp modelId="{AA7EBBE7-B332-44EE-A7FB-DF0EBDD94C5C}">
      <dsp:nvSpPr>
        <dsp:cNvPr id="0" name=""/>
        <dsp:cNvSpPr/>
      </dsp:nvSpPr>
      <dsp:spPr>
        <a:xfrm>
          <a:off x="1912228" y="234219"/>
          <a:ext cx="3178419" cy="3178419"/>
        </a:xfrm>
        <a:prstGeom prst="pie">
          <a:avLst>
            <a:gd name="adj1" fmla="val 11880000"/>
            <a:gd name="adj2" fmla="val 16200000"/>
          </a:avLst>
        </a:prstGeom>
        <a:solidFill>
          <a:schemeClr val="accent5">
            <a:hueOff val="-8170560"/>
            <a:satOff val="-46316"/>
            <a:lumOff val="2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15 Oturum</a:t>
          </a:r>
        </a:p>
      </dsp:txBody>
      <dsp:txXfrm>
        <a:off x="2410937" y="768496"/>
        <a:ext cx="1021634" cy="681089"/>
      </dsp:txXfrm>
    </dsp:sp>
    <dsp:sp modelId="{2C2D9661-88E4-4394-8547-356AE1344AAA}">
      <dsp:nvSpPr>
        <dsp:cNvPr id="0" name=""/>
        <dsp:cNvSpPr/>
      </dsp:nvSpPr>
      <dsp:spPr>
        <a:xfrm>
          <a:off x="1804617" y="37459"/>
          <a:ext cx="3571938" cy="357193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E2069-4CAB-4FAC-AAB9-1C0E8F1294F9}">
      <dsp:nvSpPr>
        <dsp:cNvPr id="0" name=""/>
        <dsp:cNvSpPr/>
      </dsp:nvSpPr>
      <dsp:spPr>
        <a:xfrm>
          <a:off x="1832230" y="122189"/>
          <a:ext cx="3571938" cy="357193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5">
            <a:hueOff val="-2042640"/>
            <a:satOff val="-11579"/>
            <a:lumOff val="62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0DDBA-C4DD-4A49-8FE8-A7B79696EF42}">
      <dsp:nvSpPr>
        <dsp:cNvPr id="0" name=""/>
        <dsp:cNvSpPr/>
      </dsp:nvSpPr>
      <dsp:spPr>
        <a:xfrm>
          <a:off x="1760118" y="174566"/>
          <a:ext cx="3571938" cy="357193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5">
            <a:hueOff val="-4085280"/>
            <a:satOff val="-23158"/>
            <a:lumOff val="1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704D9-DDDB-42AD-A743-3FF239117B5A}">
      <dsp:nvSpPr>
        <dsp:cNvPr id="0" name=""/>
        <dsp:cNvSpPr/>
      </dsp:nvSpPr>
      <dsp:spPr>
        <a:xfrm>
          <a:off x="1688005" y="122189"/>
          <a:ext cx="3571938" cy="357193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-6127920"/>
            <a:satOff val="-34737"/>
            <a:lumOff val="188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D8520-20C4-4C2C-BFED-896F592BAD8A}">
      <dsp:nvSpPr>
        <dsp:cNvPr id="0" name=""/>
        <dsp:cNvSpPr/>
      </dsp:nvSpPr>
      <dsp:spPr>
        <a:xfrm>
          <a:off x="1715618" y="37459"/>
          <a:ext cx="3571938" cy="357193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5">
            <a:hueOff val="-8170560"/>
            <a:satOff val="-46316"/>
            <a:lumOff val="2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DF8E8-8ABA-4208-B7D5-41E82E027F1B}">
      <dsp:nvSpPr>
        <dsp:cNvPr id="0" name=""/>
        <dsp:cNvSpPr/>
      </dsp:nvSpPr>
      <dsp:spPr>
        <a:xfrm>
          <a:off x="0" y="0"/>
          <a:ext cx="1011935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9188EB-0B97-4E2D-AEB6-CE05FE70ADE0}">
      <dsp:nvSpPr>
        <dsp:cNvPr id="0" name=""/>
        <dsp:cNvSpPr/>
      </dsp:nvSpPr>
      <dsp:spPr>
        <a:xfrm>
          <a:off x="0" y="0"/>
          <a:ext cx="2406374" cy="3131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/>
            <a:t>5 Tur</a:t>
          </a:r>
        </a:p>
      </dsp:txBody>
      <dsp:txXfrm>
        <a:off x="0" y="0"/>
        <a:ext cx="2406374" cy="3131364"/>
      </dsp:txXfrm>
    </dsp:sp>
    <dsp:sp modelId="{612791C8-6C16-427E-9A74-E1CEFBD53B73}">
      <dsp:nvSpPr>
        <dsp:cNvPr id="0" name=""/>
        <dsp:cNvSpPr/>
      </dsp:nvSpPr>
      <dsp:spPr>
        <a:xfrm>
          <a:off x="2550901" y="29509"/>
          <a:ext cx="7563579" cy="590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/>
            <a:t>1. İçeriğin Temaların belirlenmesi</a:t>
          </a:r>
        </a:p>
      </dsp:txBody>
      <dsp:txXfrm>
        <a:off x="2550901" y="29509"/>
        <a:ext cx="7563579" cy="590188"/>
      </dsp:txXfrm>
    </dsp:sp>
    <dsp:sp modelId="{3A5B70B6-27A8-4AE1-BD78-7ED3650149BF}">
      <dsp:nvSpPr>
        <dsp:cNvPr id="0" name=""/>
        <dsp:cNvSpPr/>
      </dsp:nvSpPr>
      <dsp:spPr>
        <a:xfrm>
          <a:off x="2406374" y="619698"/>
          <a:ext cx="77081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CF1AF8-83C2-4336-9A39-6FA98E918637}">
      <dsp:nvSpPr>
        <dsp:cNvPr id="0" name=""/>
        <dsp:cNvSpPr/>
      </dsp:nvSpPr>
      <dsp:spPr>
        <a:xfrm>
          <a:off x="2550901" y="649207"/>
          <a:ext cx="7563579" cy="590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/>
            <a:t>2. İçeriğin ana ve alt başlıkların geliştirilmesi</a:t>
          </a:r>
        </a:p>
      </dsp:txBody>
      <dsp:txXfrm>
        <a:off x="2550901" y="649207"/>
        <a:ext cx="7563579" cy="590188"/>
      </dsp:txXfrm>
    </dsp:sp>
    <dsp:sp modelId="{2C9D3E00-3808-4192-A0ED-FA64576A6B4C}">
      <dsp:nvSpPr>
        <dsp:cNvPr id="0" name=""/>
        <dsp:cNvSpPr/>
      </dsp:nvSpPr>
      <dsp:spPr>
        <a:xfrm>
          <a:off x="2406374" y="1239396"/>
          <a:ext cx="77081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3327D60-1C78-4CCF-A526-A248375A2873}">
      <dsp:nvSpPr>
        <dsp:cNvPr id="0" name=""/>
        <dsp:cNvSpPr/>
      </dsp:nvSpPr>
      <dsp:spPr>
        <a:xfrm>
          <a:off x="2550901" y="1268905"/>
          <a:ext cx="7563579" cy="590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/>
            <a:t>3. İçeriğin ana ve alt başlıkların geliştirilmesi</a:t>
          </a:r>
        </a:p>
      </dsp:txBody>
      <dsp:txXfrm>
        <a:off x="2550901" y="1268905"/>
        <a:ext cx="7563579" cy="590188"/>
      </dsp:txXfrm>
    </dsp:sp>
    <dsp:sp modelId="{EF66B55F-59D8-4133-B9B1-0A3FCFCFAFA8}">
      <dsp:nvSpPr>
        <dsp:cNvPr id="0" name=""/>
        <dsp:cNvSpPr/>
      </dsp:nvSpPr>
      <dsp:spPr>
        <a:xfrm>
          <a:off x="2406374" y="1859094"/>
          <a:ext cx="77081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50DFC9D-9654-4923-8FFB-BD5753702520}">
      <dsp:nvSpPr>
        <dsp:cNvPr id="0" name=""/>
        <dsp:cNvSpPr/>
      </dsp:nvSpPr>
      <dsp:spPr>
        <a:xfrm>
          <a:off x="2550901" y="1888603"/>
          <a:ext cx="7563579" cy="590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/>
            <a:t>4. İçeriğin sunumunun nasıl yapılacağının belirlenmesi</a:t>
          </a:r>
        </a:p>
      </dsp:txBody>
      <dsp:txXfrm>
        <a:off x="2550901" y="1888603"/>
        <a:ext cx="7563579" cy="590188"/>
      </dsp:txXfrm>
    </dsp:sp>
    <dsp:sp modelId="{90604E6F-7330-422D-B2EF-BB1E08510AAE}">
      <dsp:nvSpPr>
        <dsp:cNvPr id="0" name=""/>
        <dsp:cNvSpPr/>
      </dsp:nvSpPr>
      <dsp:spPr>
        <a:xfrm>
          <a:off x="2406374" y="2478792"/>
          <a:ext cx="77081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886700-3C76-4A58-9C6D-6A53FE7C7227}">
      <dsp:nvSpPr>
        <dsp:cNvPr id="0" name=""/>
        <dsp:cNvSpPr/>
      </dsp:nvSpPr>
      <dsp:spPr>
        <a:xfrm>
          <a:off x="2550901" y="2508302"/>
          <a:ext cx="7563579" cy="590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/>
            <a:t>5. Hazırlanan içeriğin gözden geçirilmesi</a:t>
          </a:r>
        </a:p>
      </dsp:txBody>
      <dsp:txXfrm>
        <a:off x="2550901" y="2508302"/>
        <a:ext cx="7563579" cy="590188"/>
      </dsp:txXfrm>
    </dsp:sp>
    <dsp:sp modelId="{F16B812C-D726-45C1-A55B-7C36AB40CFB1}">
      <dsp:nvSpPr>
        <dsp:cNvPr id="0" name=""/>
        <dsp:cNvSpPr/>
      </dsp:nvSpPr>
      <dsp:spPr>
        <a:xfrm>
          <a:off x="2406374" y="3098490"/>
          <a:ext cx="77081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04059-4187-414B-8E59-862D17E2EA6B}">
      <dsp:nvSpPr>
        <dsp:cNvPr id="0" name=""/>
        <dsp:cNvSpPr/>
      </dsp:nvSpPr>
      <dsp:spPr>
        <a:xfrm>
          <a:off x="0" y="55931"/>
          <a:ext cx="10119359" cy="514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/>
            <a:t>1. Tur</a:t>
          </a:r>
        </a:p>
      </dsp:txBody>
      <dsp:txXfrm>
        <a:off x="25130" y="81061"/>
        <a:ext cx="10069099" cy="464540"/>
      </dsp:txXfrm>
    </dsp:sp>
    <dsp:sp modelId="{33E959A8-87E7-4E44-8A60-DF0B817CF809}">
      <dsp:nvSpPr>
        <dsp:cNvPr id="0" name=""/>
        <dsp:cNvSpPr/>
      </dsp:nvSpPr>
      <dsp:spPr>
        <a:xfrm>
          <a:off x="0" y="570732"/>
          <a:ext cx="10119359" cy="2504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700" kern="1200" dirty="0"/>
            <a:t>İhtiyaç analizi sonrası ortaya çıkan temaların öğretmenlerle tartışılması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700" kern="1200" dirty="0"/>
            <a:t>1. Erişim 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700" kern="1200" dirty="0"/>
            <a:t>2. İletişim 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700" kern="1200" dirty="0"/>
            <a:t>3. Sınıf yönetimi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700" kern="1200" dirty="0"/>
            <a:t>4. Rehberlik 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700" kern="1200" dirty="0"/>
            <a:t>5. Öğretim/etkinlik uyarlama 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700" kern="1200" dirty="0"/>
            <a:t>6. İzleme 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700" kern="1200" dirty="0"/>
            <a:t>7. İş birliği 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700" kern="1200" dirty="0"/>
            <a:t>8. Teknoloji</a:t>
          </a:r>
        </a:p>
      </dsp:txBody>
      <dsp:txXfrm>
        <a:off x="0" y="570732"/>
        <a:ext cx="10119359" cy="25047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92B67-782B-4400-A03F-21C15E11BFAA}">
      <dsp:nvSpPr>
        <dsp:cNvPr id="0" name=""/>
        <dsp:cNvSpPr/>
      </dsp:nvSpPr>
      <dsp:spPr>
        <a:xfrm>
          <a:off x="0" y="42881"/>
          <a:ext cx="10119359" cy="5615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2. ve 3. Tur</a:t>
          </a:r>
        </a:p>
      </dsp:txBody>
      <dsp:txXfrm>
        <a:off x="27415" y="70296"/>
        <a:ext cx="10064529" cy="506769"/>
      </dsp:txXfrm>
    </dsp:sp>
    <dsp:sp modelId="{665BF84D-C344-4C57-A1CE-B684487364A0}">
      <dsp:nvSpPr>
        <dsp:cNvPr id="0" name=""/>
        <dsp:cNvSpPr/>
      </dsp:nvSpPr>
      <dsp:spPr>
        <a:xfrm>
          <a:off x="0" y="604481"/>
          <a:ext cx="10119359" cy="248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900" kern="1200" dirty="0"/>
            <a:t>İçeriğin ana ve alt başlıkların geliştirilmesi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900" kern="1200" dirty="0"/>
            <a:t>6 ana başlık</a:t>
          </a:r>
        </a:p>
        <a:p>
          <a:pPr marL="514350" lvl="3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900" kern="1200" dirty="0"/>
            <a:t>Engel Türleri</a:t>
          </a:r>
        </a:p>
        <a:p>
          <a:pPr marL="514350" lvl="3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900" kern="1200" dirty="0"/>
            <a:t>Davranış ve Sınıf Yönetimi</a:t>
          </a:r>
        </a:p>
        <a:p>
          <a:pPr marL="514350" lvl="3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900" kern="1200" dirty="0"/>
            <a:t>Ekip Çalışması ve İşbirliği</a:t>
          </a:r>
        </a:p>
        <a:p>
          <a:pPr marL="514350" lvl="3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900" kern="1200" dirty="0"/>
            <a:t>Etkili Öğrenme</a:t>
          </a:r>
        </a:p>
        <a:p>
          <a:pPr marL="514350" lvl="3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900" kern="1200" dirty="0"/>
            <a:t>Tutumlar ve Engellilik</a:t>
          </a:r>
        </a:p>
        <a:p>
          <a:pPr marL="514350" lvl="3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900" kern="1200" dirty="0"/>
            <a:t>Değerlendirme</a:t>
          </a:r>
        </a:p>
      </dsp:txBody>
      <dsp:txXfrm>
        <a:off x="0" y="604481"/>
        <a:ext cx="10119359" cy="2484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C14B6-A1ED-4230-875B-2DD6C56741CB}">
      <dsp:nvSpPr>
        <dsp:cNvPr id="0" name=""/>
        <dsp:cNvSpPr/>
      </dsp:nvSpPr>
      <dsp:spPr>
        <a:xfrm>
          <a:off x="0" y="0"/>
          <a:ext cx="10119359" cy="5148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/>
            <a:t>4. Tur</a:t>
          </a:r>
        </a:p>
      </dsp:txBody>
      <dsp:txXfrm>
        <a:off x="25130" y="25130"/>
        <a:ext cx="10069099" cy="464540"/>
      </dsp:txXfrm>
    </dsp:sp>
    <dsp:sp modelId="{01FFCBA1-36A6-4BB3-A633-24CBD0367FF7}">
      <dsp:nvSpPr>
        <dsp:cNvPr id="0" name=""/>
        <dsp:cNvSpPr/>
      </dsp:nvSpPr>
      <dsp:spPr>
        <a:xfrm>
          <a:off x="0" y="570732"/>
          <a:ext cx="10119359" cy="2504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700" kern="1200" dirty="0"/>
            <a:t>İçeriğin sunumunun nasıl yapılacağının belirlenmesi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700" kern="1200" dirty="0"/>
            <a:t>Önem sırası</a:t>
          </a:r>
        </a:p>
        <a:p>
          <a:pPr marL="514350" lvl="3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700" kern="1200" dirty="0"/>
            <a:t>Engel Türleri</a:t>
          </a:r>
        </a:p>
        <a:p>
          <a:pPr marL="514350" lvl="3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700" kern="1200" dirty="0"/>
            <a:t>Davranış ve Sınıf Yönetimi</a:t>
          </a:r>
        </a:p>
        <a:p>
          <a:pPr marL="514350" lvl="3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700" kern="1200" dirty="0"/>
            <a:t>Tutumlar ve Engellilik</a:t>
          </a:r>
        </a:p>
        <a:p>
          <a:pPr marL="514350" lvl="3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700" kern="1200" dirty="0"/>
            <a:t>Etkili Öğrenme</a:t>
          </a:r>
        </a:p>
        <a:p>
          <a:pPr marL="514350" lvl="3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700" kern="1200" dirty="0"/>
            <a:t>Değerlendirme</a:t>
          </a:r>
        </a:p>
        <a:p>
          <a:pPr marL="514350" lvl="3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700" kern="1200" dirty="0"/>
            <a:t>Ekip Çalışması ve İşbirliği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700" kern="1200" dirty="0"/>
            <a:t>Format</a:t>
          </a:r>
        </a:p>
      </dsp:txBody>
      <dsp:txXfrm>
        <a:off x="0" y="570732"/>
        <a:ext cx="10119359" cy="2504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ZA" smtClean="0"/>
              <a:t>2018/08/15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ZA" smtClean="0"/>
              <a:t>2018/08/15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Kaynaştırma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sınıflarında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kalite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bakımından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incelenmesi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gereken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üç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mevcuttur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Bunlar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erişim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katılım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destektir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Erişim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çocukların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fiziksel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türlü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erişimlerini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programın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uygulanışına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erişimlerini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içermektedir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Bununla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beraber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zaman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zaman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karıştırılan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katılım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ilkesinde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çocuğun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mevcut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ortamdan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düzeyde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faydalanabilmesi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onun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bireysel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özellikleri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dahilinde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yapılanlara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katılımını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sağlamak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alınan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tedbirleri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yansıtmaktadır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türlü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eğitimsel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gösterge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olabilir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hedef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çocuk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doğrultusunda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düşünmemek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gerekmektedir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eğitim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personeline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toplum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verdiğimiz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desteği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ifade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etmektedir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araçta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ziyade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sınıf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ortamına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odaklanılmıştır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nedenle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erişim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katılım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boyutunun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gözlenmesine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dönük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araç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geliştirilmeye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çalışılmıştır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başlıklar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güvenlik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sınıf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materyalleri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öğretmen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davranışları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öğrenme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sürecinin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geliştirilmesi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başlıkları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çıkmıştır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17059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Projenin temel amacı, zihinsel engelli çocuklarla çalışan okul öncesi öğretmenleri için hizmet içi eğitim paketi tasarlamaktır.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41453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Projenin temel amacı, zihinsel engelli çocuklarla çalışan okul öncesi öğretmenleri için hizmet içi eğitim paketi tasarlamaktır.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0580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Projenin temel amacı, zihinsel engelli çocuklarla çalışan okul öncesi öğretmenleri için hizmet içi eğitim paketi tasarlamaktır.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77977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Projenin temel amacı, zihinsel engelli çocuklarla çalışan okul öncesi öğretmenleri için hizmet içi eğitim paketi tasarlamaktır.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96527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Projenin temel amacı, zihinsel engelli çocuklarla çalışan okul öncesi öğretmenleri için hizmet içi eğitim paketi tasarlamaktır.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39153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Projenin temel amacı, zihinsel engelli çocuklarla çalışan okul öncesi öğretmenleri için hizmet içi eğitim paketi tasarlamaktır.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19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18440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Projenin temel amacı, zihinsel engelli çocuklarla çalışan okul öncesi öğretmenleri için hizmet içi eğitim paketi tasarlamaktır.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20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0464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Projenin temel amacı, zihinsel engelli çocuklarla çalışan okul öncesi öğretmenleri için hizmet içi eğitim paketi tasarlamaktır.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21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42672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Projenin temel amacı, zihinsel engelli çocuklarla çalışan okul öncesi öğretmenleri için hizmet içi eğitim paketi tasarlamaktır.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22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40533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Projenin temel amacı, zihinsel engelli çocuklarla çalışan okul öncesi öğretmenleri için hizmet içi eğitim paketi tasarlamaktır.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23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87687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Kaynaştırma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sınıflarında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kalite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bakımından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incelenmesi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gereken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üç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mevcuttur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Bunlar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erişim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katılım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destektir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Erişim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çocukların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fiziksel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türlü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erişimlerini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programın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uygulanışına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erişimlerini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içermektedir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Bununla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beraber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zaman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zaman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karıştırılan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katılım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ilkesinde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çocuğun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mevcut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ortamdan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düzeyde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faydalanabilmesi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onun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bireysel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özellikleri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dahilinde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yapılanlara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katılımını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sağlamak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alınan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tedbirleri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yansıtmaktadır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türlü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eğitimsel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gösterge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olabilir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hedef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çocuk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doğrultusunda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düşünmemek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gerekmektedir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eğitim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personeline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toplum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verdiğimiz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desteği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ifade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etmektedir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araçta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ziyade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sınıf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ortamına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odaklanılmıştır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nedenle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erişim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katılım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boyutunun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gözlenmesine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dönük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araç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geliştirilmeye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çalışılmıştır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başlıklar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güvenlik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sınıf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materyalleri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öğretmen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davranışları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öğrenme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sürecinin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geliştirilmesi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başlıkları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çıkmıştır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5669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Projenin temel amacı, zihinsel engelli çocuklarla çalışan okul öncesi öğretmenleri için hizmet içi eğitim paketi tasarlamaktır.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24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92158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Projenin temel amacı, zihinsel engelli çocuklarla çalışan okul öncesi öğretmenleri için hizmet içi eğitim paketi tasarlamaktır.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25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11860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Kaynaştırma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sınıflarında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kalite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bakımından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incelenmesi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gereken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üç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mevcuttur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Bunlar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erişim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katılım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destektir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Erişim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çocukların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fiziksel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türlü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erişimlerini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programın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uygulanışına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erişimlerini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içermektedir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Bununla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beraber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zaman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zaman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karıştırılan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katılım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ilkesinde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çocuğun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mevcut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ortamdan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düzeyde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faydalanabilmesi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onun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bireysel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özellikleri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dahilinde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yapılanlara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katılımını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sağlamak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alınan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tedbirleri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yansıtmaktadır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türlü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eğitimsel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gösterge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olabilir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hedef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çocuk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doğrultusunda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düşünmemek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gerekmektedir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eğitim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personeline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toplum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verdiğimiz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desteği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ifade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etmektedir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araçta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ziyade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sınıf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ortamına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odaklanılmıştır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nedenle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erişim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katılım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boyutunun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gözlenmesine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dönük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araç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geliştirilmeye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çalışılmıştır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başlıklar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güvenlik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sınıf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materyalleri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öğretmen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davranışları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öğrenme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sürecinin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geliştirilmesi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başlıkları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çıkmıştır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5054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Kaynaştırma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sınıflarında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kalite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bakımından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incelenmesi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gereken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üç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mevcuttur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Bunlar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erişim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katılım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destektir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Erişim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çocukların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fiziksel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türlü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erişimlerini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programın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uygulanışına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erişimlerini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içermektedir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Bununla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beraber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zaman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zaman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karıştırılan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katılım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ilkesinde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çocuğun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mevcut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ortamdan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düzeyde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faydalanabilmesi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onun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bireysel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özellikleri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dahilinde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yapılanlara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katılımını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sağlamak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alınan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tedbirleri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yansıtmaktadır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türlü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eğitimsel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gösterge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olabilir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hedef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çocuk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doğrultusunda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düşünmemek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gerekmektedir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eğitim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personeline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toplum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verdiğimiz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desteği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ifade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etmektedir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araçta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ziyade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sınıf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ortamına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odaklanılmıştır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nedenle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erişim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katılım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boyutunun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gözlenmesine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dönük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araç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geliştirilmeye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çalışılmıştır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başlıklar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güvenlik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sınıf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materyalleri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iletişim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öğretmen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davranışları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öğrenme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sürecinin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geliştirilmesi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başlıkları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çıkmıştır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30223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Projenin temel amacı, zihinsel engelli çocuklarla çalışan okul öncesi öğretmenleri için hizmet içi eğitim paketi tasarlamaktır.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44674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Projenin temel amacı, zihinsel engelli çocuklarla çalışan okul öncesi öğretmenleri için hizmet içi eğitim paketi tasarlamaktır.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91337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Projenin temel amacı, zihinsel engelli çocuklarla çalışan okul öncesi öğretmenleri için hizmet içi eğitim paketi tasarlamaktır.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89334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Projenin temel amacı, zihinsel engelli çocuklarla çalışan okul öncesi öğretmenleri için hizmet içi eğitim paketi tasarlamaktır.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89046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Projenin temel amacı, zihinsel engelli çocuklarla çalışan okul öncesi öğretmenleri için hizmet içi eğitim paketi tasarlamaktır.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75512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916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72900" y="1511476"/>
            <a:ext cx="2916000" cy="4679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13800" y="1511475"/>
            <a:ext cx="2916000" cy="4679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1764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0450" y="1512000"/>
            <a:ext cx="1764000" cy="4679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8900" y="1512000"/>
            <a:ext cx="1764000" cy="4679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07350" y="1507535"/>
            <a:ext cx="1764000" cy="4679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65800" y="1507535"/>
            <a:ext cx="1764000" cy="46837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8293F-A5B5-4FCC-BF27-A25B1BAFF2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DF756E-F310-4229-ACDD-055D299A95FB}"/>
              </a:ext>
            </a:extLst>
          </p:cNvPr>
          <p:cNvSpPr/>
          <p:nvPr userDrawn="1"/>
        </p:nvSpPr>
        <p:spPr>
          <a:xfrm>
            <a:off x="6297105" y="424206"/>
            <a:ext cx="5505254" cy="57314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7666241-4AF6-458A-A571-6C6C291D7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2775" y="3639199"/>
            <a:ext cx="5053936" cy="1192038"/>
          </a:xfrm>
          <a:solidFill>
            <a:schemeClr val="bg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4F2BBF-F210-4954-9C73-A0030AACDD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2775" y="993303"/>
            <a:ext cx="5053936" cy="2513468"/>
          </a:xfrm>
        </p:spPr>
        <p:txBody>
          <a:bodyPr/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7779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1EE834-4B70-4715-8346-1C0298347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46375"/>
            <a:ext cx="9198000" cy="5130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88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E43F4C-1A64-4197-A44B-E6EB874E24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046376"/>
            <a:ext cx="4435831" cy="5130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7B3F5B8-DC28-4878-AC9F-D434D7542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4169" y="1046376"/>
            <a:ext cx="4435831" cy="5130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9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B97B01E-88B2-448F-BD96-A1AAFA39A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068420"/>
            <a:ext cx="4434840" cy="823912"/>
          </a:xfrm>
          <a:solidFill>
            <a:schemeClr val="tx1"/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0BADDE2-4EE6-41B4-804C-EBF680128B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5160" y="1068420"/>
            <a:ext cx="4434840" cy="823912"/>
          </a:xfrm>
          <a:solidFill>
            <a:schemeClr val="tx1"/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B0A14E0-899D-4594-BC9E-AE89BF0D3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1" y="2096752"/>
            <a:ext cx="4434840" cy="40929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C699014-D902-4E9A-80CD-8D2BCFE670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95160" y="2096752"/>
            <a:ext cx="4434840" cy="40929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468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356350"/>
            <a:ext cx="4114800" cy="365125"/>
          </a:xfrm>
        </p:spPr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67C685-BABE-4B77-8C5E-B39B093D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457200"/>
            <a:ext cx="3159612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B6B7795-36CC-459B-AE8B-7FB2F40AF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1" y="2057400"/>
            <a:ext cx="3159612" cy="412658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9F53EF1-D412-467C-B7CE-30536F140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0722" y="457201"/>
            <a:ext cx="6023727" cy="572678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000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356350"/>
            <a:ext cx="4114800" cy="365125"/>
          </a:xfrm>
        </p:spPr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67C685-BABE-4B77-8C5E-B39B093D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457200"/>
            <a:ext cx="3159612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B6B7795-36CC-459B-AE8B-7FB2F40AF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1" y="2057400"/>
            <a:ext cx="3159612" cy="412658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0319378-269C-406E-9B84-FCF22DA02E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88021" y="457201"/>
            <a:ext cx="5949868" cy="57267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2147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377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54ED587-2D2F-4D3F-B55B-C64465AB4EC5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18115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9911201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9473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86" y="1807950"/>
            <a:ext cx="5184913" cy="4320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44886" y="2383950"/>
            <a:ext cx="5184913" cy="360000"/>
          </a:xfrm>
        </p:spPr>
        <p:txBody>
          <a:bodyPr/>
          <a:lstStyle>
            <a:lvl1pPr marL="0" indent="0" algn="r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5000" y="2908300"/>
            <a:ext cx="5184800" cy="3283700"/>
          </a:xfrm>
          <a:solidFill>
            <a:schemeClr val="bg1"/>
          </a:solidFill>
        </p:spPr>
        <p:txBody>
          <a:bodyPr lIns="180000" tIns="252000" rIns="25200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3393" y="1343906"/>
            <a:ext cx="3736800" cy="3933645"/>
          </a:xfrm>
          <a:solidFill>
            <a:schemeClr val="bg1"/>
          </a:solidFill>
        </p:spPr>
        <p:txBody>
          <a:bodyPr lIns="180000" tIns="180000" rIns="18000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0193" y="1344803"/>
            <a:ext cx="3737526" cy="3933645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4F1543-153D-4F77-A4A9-C9BBA1C2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311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4500000" cy="416833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2020359"/>
            <a:ext cx="4500000" cy="41708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200" y="432000"/>
            <a:ext cx="5472113" cy="575925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5314" y="5096632"/>
            <a:ext cx="2028686" cy="1094618"/>
          </a:xfrm>
        </p:spPr>
        <p:txBody>
          <a:bodyPr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Enter your caption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EFF903-F1F3-440A-B12C-9FD51606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4360" y="2112793"/>
            <a:ext cx="6798250" cy="1674470"/>
          </a:xfrm>
        </p:spPr>
        <p:txBody>
          <a:bodyPr anchor="ctr"/>
          <a:lstStyle>
            <a:lvl1pPr algn="ctr">
              <a:lnSpc>
                <a:spcPct val="100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4361" y="4035727"/>
            <a:ext cx="3329850" cy="382887"/>
          </a:xfrm>
        </p:spPr>
        <p:txBody>
          <a:bodyPr/>
          <a:lstStyle>
            <a:lvl1pPr marL="0" indent="0" algn="r">
              <a:buNone/>
              <a:defRPr sz="240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2268" y="4150118"/>
            <a:ext cx="2910342" cy="238016"/>
          </a:xfrm>
        </p:spPr>
        <p:txBody>
          <a:bodyPr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Phone Number</a:t>
            </a:r>
            <a:endParaRPr lang="en-ZA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2268" y="4540691"/>
            <a:ext cx="2910342" cy="238016"/>
          </a:xfrm>
        </p:spPr>
        <p:txBody>
          <a:bodyPr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Email or Social Media Handle</a:t>
            </a:r>
            <a:endParaRPr lang="en-ZA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2268" y="4931263"/>
            <a:ext cx="2910342" cy="238016"/>
          </a:xfrm>
        </p:spPr>
        <p:txBody>
          <a:bodyPr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Company Website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8901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C8D0EF-1DB6-4ADC-8F31-5AE53BF5EAF4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F208ED-79A0-4B2C-A5EE-9D27466BCA3F}"/>
              </a:ext>
            </a:extLst>
          </p:cNvPr>
          <p:cNvSpPr/>
          <p:nvPr userDrawn="1"/>
        </p:nvSpPr>
        <p:spPr>
          <a:xfrm>
            <a:off x="11407775" y="6356350"/>
            <a:ext cx="784225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9198116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9630116" y="6346108"/>
            <a:ext cx="1662546" cy="404658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ZA" sz="1600" b="1" spc="-1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WOODGROVE</a:t>
            </a:r>
            <a:r>
              <a:rPr lang="en-ZA" sz="1600" b="1" spc="-100" baseline="0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en-ZA" sz="1600" b="1" spc="-100" baseline="0" dirty="0">
                <a:solidFill>
                  <a:schemeClr val="tx1"/>
                </a:solidFill>
                <a:latin typeface="Corbel" panose="020B0503020204020204" pitchFamily="34" charset="0"/>
              </a:rPr>
              <a:t>BANK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22F68-670D-45A0-A54F-7E70BCEAED3F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9B5F15-353A-4344-8D61-F4E25AA9FB6C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A0C0AA-FCE8-4A7F-928A-54C96BBA9053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5" r:id="rId5"/>
    <p:sldLayoutId id="2147483659" r:id="rId6"/>
    <p:sldLayoutId id="2147483660" r:id="rId7"/>
    <p:sldLayoutId id="2147483664" r:id="rId8"/>
    <p:sldLayoutId id="2147483650" r:id="rId9"/>
    <p:sldLayoutId id="2147483656" r:id="rId10"/>
    <p:sldLayoutId id="2147483657" r:id="rId11"/>
    <p:sldLayoutId id="2147483654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55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www.ogretmenplatform.org/t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ys.ogretmenplatform.org/index.ph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oys.ogretmenplatform.org/index.php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oys.ogretmenplatform.org/index.php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oys.ogretmenplatform.org/index.php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oys.ogretmenplatform.org/index.php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oys.ogretmenplatform.org/index.php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arif@acettepe.edu.t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A6150CF-C81C-4E53-8ED7-A526A79EB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470" y="1815320"/>
            <a:ext cx="5593605" cy="267123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tr-TR" sz="32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Kaynaştırma sınıflarında Çalışan Okul Öncesi Öğretmenler İçin Müfredat Geliştirme projesi</a:t>
            </a:r>
            <a:endParaRPr lang="en-US" sz="32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9DCF3E2-A037-43DD-9907-D7E12FAB4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470" y="4191022"/>
            <a:ext cx="5429195" cy="838831"/>
          </a:xfr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algn="ctr">
              <a:lnSpc>
                <a:spcPct val="90000"/>
              </a:lnSpc>
            </a:pPr>
            <a:r>
              <a:rPr lang="tr-TR" kern="1200" dirty="0">
                <a:latin typeface="+mn-lt"/>
                <a:ea typeface="+mn-ea"/>
                <a:cs typeface="+mn-cs"/>
              </a:rPr>
              <a:t>Dr. Arif Yılmaz</a:t>
            </a:r>
          </a:p>
          <a:p>
            <a:pPr algn="ctr">
              <a:lnSpc>
                <a:spcPct val="90000"/>
              </a:lnSpc>
            </a:pPr>
            <a:r>
              <a:rPr lang="tr-TR" dirty="0">
                <a:latin typeface="+mn-lt"/>
                <a:cs typeface="+mn-cs"/>
              </a:rPr>
              <a:t>Hacettepe Üniversitesi</a:t>
            </a:r>
          </a:p>
          <a:p>
            <a:pPr algn="ctr">
              <a:lnSpc>
                <a:spcPct val="90000"/>
              </a:lnSpc>
            </a:pPr>
            <a:r>
              <a:rPr lang="tr-TR" dirty="0">
                <a:latin typeface="+mn-lt"/>
                <a:cs typeface="+mn-cs"/>
              </a:rPr>
              <a:t>Samsun, 2018</a:t>
            </a:r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EC8C480-A25D-4141-BC72-64BC07B991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7709770" y="1815320"/>
            <a:ext cx="4141760" cy="41417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97" y="6301874"/>
            <a:ext cx="5173249" cy="43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71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246F78-C2C9-48F1-99AD-B1DA9E0A2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ODAK GRUP GÖRÜŞMELERİ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4EA2E-340D-4441-B448-52A4E75278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9B51A1E-902D-48AF-9020-955120F399B6}" type="slidenum">
              <a:rPr lang="en-US" sz="1000">
                <a:solidFill>
                  <a:srgbClr val="898989"/>
                </a:solidFill>
              </a:rPr>
              <a:pPr algn="r">
                <a:spcAft>
                  <a:spcPts val="600"/>
                </a:spcAft>
              </a:pPr>
              <a:t>10</a:t>
            </a:fld>
            <a:endParaRPr lang="en-US" sz="1000">
              <a:solidFill>
                <a:srgbClr val="898989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19A060B-8A4E-4139-AFB2-1870FC65EA3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95225070"/>
              </p:ext>
            </p:extLst>
          </p:nvPr>
        </p:nvGraphicFramePr>
        <p:xfrm>
          <a:off x="2430966" y="2753935"/>
          <a:ext cx="7092175" cy="3783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2" y="6380735"/>
            <a:ext cx="4304757" cy="36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48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246F78-C2C9-48F1-99AD-B1DA9E0A2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ODAK GRUP GÖRÜŞMELERİ</a:t>
            </a:r>
            <a:endParaRPr lang="en-US" sz="3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4EA2E-340D-4441-B448-52A4E75278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9B51A1E-902D-48AF-9020-955120F399B6}" type="slidenum">
              <a:rPr lang="en-US" sz="1000">
                <a:solidFill>
                  <a:srgbClr val="898989"/>
                </a:solidFill>
              </a:rPr>
              <a:pPr algn="r">
                <a:spcAft>
                  <a:spcPts val="600"/>
                </a:spcAft>
              </a:pPr>
              <a:t>11</a:t>
            </a:fld>
            <a:endParaRPr lang="en-US" sz="1000">
              <a:solidFill>
                <a:srgbClr val="898989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19A060B-8A4E-4139-AFB2-1870FC65EA3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52898994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7" y="6405335"/>
            <a:ext cx="4304757" cy="36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25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246F78-C2C9-48F1-99AD-B1DA9E0A2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ODAK GRUP GÖRÜŞMELERİ </a:t>
            </a:r>
            <a:endParaRPr lang="en-US" sz="3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4EA2E-340D-4441-B448-52A4E75278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9B51A1E-902D-48AF-9020-955120F399B6}" type="slidenum">
              <a:rPr lang="en-US" sz="1000">
                <a:solidFill>
                  <a:srgbClr val="898989"/>
                </a:solidFill>
              </a:rPr>
              <a:pPr algn="r">
                <a:spcAft>
                  <a:spcPts val="600"/>
                </a:spcAft>
              </a:pPr>
              <a:t>12</a:t>
            </a:fld>
            <a:endParaRPr lang="en-US" sz="1000">
              <a:solidFill>
                <a:srgbClr val="898989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19A060B-8A4E-4139-AFB2-1870FC65EA3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98032814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6" y="6380735"/>
            <a:ext cx="4304757" cy="36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69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246F78-C2C9-48F1-99AD-B1DA9E0A2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ODAK GRUP GÖRÜŞMELERİ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4EA2E-340D-4441-B448-52A4E75278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9B51A1E-902D-48AF-9020-955120F399B6}" type="slidenum">
              <a:rPr lang="en-US" sz="1000">
                <a:solidFill>
                  <a:srgbClr val="898989"/>
                </a:solidFill>
              </a:rPr>
              <a:pPr algn="r">
                <a:spcAft>
                  <a:spcPts val="600"/>
                </a:spcAft>
              </a:pPr>
              <a:t>13</a:t>
            </a:fld>
            <a:endParaRPr lang="en-US" sz="1000">
              <a:solidFill>
                <a:srgbClr val="898989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19A060B-8A4E-4139-AFB2-1870FC65EA3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2918756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6" y="6380735"/>
            <a:ext cx="4304757" cy="36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43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246F78-C2C9-48F1-99AD-B1DA9E0A2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ODAK GRUP GÖRÜŞMELERİ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4EA2E-340D-4441-B448-52A4E75278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9B51A1E-902D-48AF-9020-955120F399B6}" type="slidenum">
              <a:rPr lang="en-US" sz="1000">
                <a:solidFill>
                  <a:srgbClr val="898989"/>
                </a:solidFill>
              </a:rPr>
              <a:pPr algn="r">
                <a:spcAft>
                  <a:spcPts val="600"/>
                </a:spcAft>
              </a:pPr>
              <a:t>14</a:t>
            </a:fld>
            <a:endParaRPr lang="en-US" sz="1000">
              <a:solidFill>
                <a:srgbClr val="898989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19A060B-8A4E-4139-AFB2-1870FC65EA3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65946255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6" y="6380735"/>
            <a:ext cx="4304757" cy="36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21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246F78-C2C9-48F1-99AD-B1DA9E0A2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ODAK GRUP GÖRÜŞMELERİ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4EA2E-340D-4441-B448-52A4E75278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9B51A1E-902D-48AF-9020-955120F399B6}" type="slidenum">
              <a:rPr lang="en-US" sz="1000">
                <a:solidFill>
                  <a:srgbClr val="898989"/>
                </a:solidFill>
              </a:rPr>
              <a:pPr algn="r">
                <a:spcAft>
                  <a:spcPts val="600"/>
                </a:spcAft>
              </a:pPr>
              <a:t>15</a:t>
            </a:fld>
            <a:endParaRPr lang="en-US" sz="1000">
              <a:solidFill>
                <a:srgbClr val="898989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19A060B-8A4E-4139-AFB2-1870FC65EA3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99626215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6" y="6380735"/>
            <a:ext cx="4304757" cy="36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49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246F78-C2C9-48F1-99AD-B1DA9E0A2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İÇERİK GELİŞTİRME &amp; Düzeltme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4EA2E-340D-4441-B448-52A4E75278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9B51A1E-902D-48AF-9020-955120F399B6}" type="slidenum">
              <a:rPr lang="en-US" sz="1000">
                <a:solidFill>
                  <a:srgbClr val="898989"/>
                </a:solidFill>
              </a:rPr>
              <a:pPr algn="r">
                <a:spcAft>
                  <a:spcPts val="600"/>
                </a:spcAft>
              </a:pPr>
              <a:t>16</a:t>
            </a:fld>
            <a:endParaRPr lang="en-US" sz="1000">
              <a:solidFill>
                <a:srgbClr val="898989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19A060B-8A4E-4139-AFB2-1870FC65EA3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2452615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6" y="6380735"/>
            <a:ext cx="4304757" cy="36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78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499AD7B-99D4-4755-8966-F7BA042690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A06F89A-489D-4383-94C5-42F7FF2E9A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246F78-C2C9-48F1-99AD-B1DA9E0A2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E-Öğrenme PORTALI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4EA2E-340D-4441-B448-52A4E75278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9B51A1E-902D-48AF-9020-955120F399B6}" type="slidenum">
              <a:rPr lang="en-US" sz="1000" smtClean="0">
                <a:solidFill>
                  <a:srgbClr val="898989"/>
                </a:solidFill>
              </a:rPr>
              <a:pPr algn="r">
                <a:spcAft>
                  <a:spcPts val="600"/>
                </a:spcAft>
              </a:pPr>
              <a:t>17</a:t>
            </a:fld>
            <a:endParaRPr lang="en-US" sz="1000">
              <a:solidFill>
                <a:srgbClr val="898989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19A060B-8A4E-4139-AFB2-1870FC65EA3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82652498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6" y="6380735"/>
            <a:ext cx="4304757" cy="36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5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0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0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F4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246F78-C2C9-48F1-99AD-B1DA9E0A2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E-Öğrenme </a:t>
            </a:r>
            <a:r>
              <a:rPr lang="tr-TR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Portalı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4EA2E-340D-4441-B448-52A4E75278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9B51A1E-902D-48AF-9020-955120F399B6}" type="slidenum">
              <a:rPr lang="en-US">
                <a:solidFill>
                  <a:srgbClr val="898989"/>
                </a:solidFill>
              </a:rPr>
              <a:pPr algn="r">
                <a:spcAft>
                  <a:spcPts val="600"/>
                </a:spcAft>
              </a:pPr>
              <a:t>18</a:t>
            </a:fld>
            <a:endParaRPr lang="en-US">
              <a:solidFill>
                <a:srgbClr val="898989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51778AE-BE30-41D6-A3F5-49516C85626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88015130"/>
              </p:ext>
            </p:extLst>
          </p:nvPr>
        </p:nvGraphicFramePr>
        <p:xfrm>
          <a:off x="3875088" y="798653"/>
          <a:ext cx="7536910" cy="5392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41" y="6391694"/>
            <a:ext cx="4304757" cy="36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1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0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0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F4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246F78-C2C9-48F1-99AD-B1DA9E0A2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PROJE WEB SAYFASI</a:t>
            </a:r>
          </a:p>
        </p:txBody>
      </p:sp>
      <p:pic>
        <p:nvPicPr>
          <p:cNvPr id="119" name="Content Placeholder 8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0A6AB57C-2CC4-496D-BFC1-5091377897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38426" y="925551"/>
            <a:ext cx="8248528" cy="443358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4EA2E-340D-4441-B448-52A4E75278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9B51A1E-902D-48AF-9020-955120F399B6}" type="slidenum">
              <a:rPr lang="en-US">
                <a:solidFill>
                  <a:srgbClr val="898989"/>
                </a:solidFill>
              </a:rPr>
              <a:pPr algn="r">
                <a:spcAft>
                  <a:spcPts val="600"/>
                </a:spcAft>
              </a:pPr>
              <a:t>19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1CDD89-DE06-4CA6-B816-6C8225218D3E}"/>
              </a:ext>
            </a:extLst>
          </p:cNvPr>
          <p:cNvSpPr txBox="1"/>
          <p:nvPr/>
        </p:nvSpPr>
        <p:spPr>
          <a:xfrm>
            <a:off x="3773347" y="5717894"/>
            <a:ext cx="7536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>
                <a:hlinkClick r:id="rId4"/>
              </a:rPr>
              <a:t>http://www.ogretmenplatform.org/tr</a:t>
            </a:r>
            <a:r>
              <a:rPr lang="tr-TR" sz="4000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41" y="6391694"/>
            <a:ext cx="4304757" cy="36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33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499AD7B-99D4-4755-8966-F7BA042690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A06F89A-489D-4383-94C5-42F7FF2E9A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7EBF48-31CE-4221-9174-C1A119ED1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PROJE ÇIKTILARI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9F2010-20C4-453D-B7C4-AF2DEE02A65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9B51A1E-902D-48AF-9020-955120F399B6}" type="slidenum">
              <a:rPr lang="en-US" sz="1000">
                <a:solidFill>
                  <a:srgbClr val="898989"/>
                </a:solidFill>
              </a:rPr>
              <a:pPr algn="r">
                <a:spcAft>
                  <a:spcPts val="600"/>
                </a:spcAft>
              </a:pPr>
              <a:t>2</a:t>
            </a:fld>
            <a:endParaRPr lang="en-US" sz="1000">
              <a:solidFill>
                <a:srgbClr val="898989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D3BC43B-7EA4-4C0C-89AF-F1A70933F0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926318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97" y="6301874"/>
            <a:ext cx="5173249" cy="43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30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0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0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F4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246F78-C2C9-48F1-99AD-B1DA9E0A2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Öğrenme YÖNETİM SİSTEMİ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4EA2E-340D-4441-B448-52A4E75278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9B51A1E-902D-48AF-9020-955120F399B6}" type="slidenum">
              <a:rPr lang="en-US">
                <a:solidFill>
                  <a:srgbClr val="898989"/>
                </a:solidFill>
              </a:rPr>
              <a:pPr algn="r">
                <a:spcAft>
                  <a:spcPts val="600"/>
                </a:spcAft>
              </a:pPr>
              <a:t>20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1CDD89-DE06-4CA6-B816-6C8225218D3E}"/>
              </a:ext>
            </a:extLst>
          </p:cNvPr>
          <p:cNvSpPr txBox="1"/>
          <p:nvPr/>
        </p:nvSpPr>
        <p:spPr>
          <a:xfrm>
            <a:off x="2653990" y="5717894"/>
            <a:ext cx="9043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>
                <a:hlinkClick r:id="rId3"/>
              </a:rPr>
              <a:t>http://oys.ogretmenplatform.org/index.php</a:t>
            </a:r>
            <a:r>
              <a:rPr lang="tr-TR" sz="4000" dirty="0"/>
              <a:t> </a:t>
            </a:r>
          </a:p>
        </p:txBody>
      </p:sp>
      <p:pic>
        <p:nvPicPr>
          <p:cNvPr id="9" name="Content Placeholder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2DBC67D-8C18-43DE-A4D8-DF67792606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555221" y="992460"/>
            <a:ext cx="8315045" cy="442974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41" y="6391694"/>
            <a:ext cx="4304757" cy="36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13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0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0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F4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246F78-C2C9-48F1-99AD-B1DA9E0A2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Öğrenme YÖNETİM SİSTEMİ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4EA2E-340D-4441-B448-52A4E75278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9B51A1E-902D-48AF-9020-955120F399B6}" type="slidenum">
              <a:rPr lang="en-US">
                <a:solidFill>
                  <a:srgbClr val="898989"/>
                </a:solidFill>
              </a:rPr>
              <a:pPr algn="r">
                <a:spcAft>
                  <a:spcPts val="600"/>
                </a:spcAft>
              </a:pPr>
              <a:t>21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1CDD89-DE06-4CA6-B816-6C8225218D3E}"/>
              </a:ext>
            </a:extLst>
          </p:cNvPr>
          <p:cNvSpPr txBox="1"/>
          <p:nvPr/>
        </p:nvSpPr>
        <p:spPr>
          <a:xfrm>
            <a:off x="2653990" y="5717894"/>
            <a:ext cx="9043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>
                <a:hlinkClick r:id="rId3"/>
              </a:rPr>
              <a:t>http://oys.ogretmenplatform.org/index.php</a:t>
            </a:r>
            <a:r>
              <a:rPr lang="tr-TR" sz="4000" dirty="0"/>
              <a:t> </a:t>
            </a:r>
          </a:p>
        </p:txBody>
      </p:sp>
      <p:pic>
        <p:nvPicPr>
          <p:cNvPr id="7" name="Content Placeholder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B7C3896-868A-4EC8-B210-E82CD34A61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685518" y="900978"/>
            <a:ext cx="8090170" cy="430994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41" y="6391694"/>
            <a:ext cx="4304757" cy="36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5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0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0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F4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246F78-C2C9-48F1-99AD-B1DA9E0A2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Öğrenme YÖNETİM SİSTEMİ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4EA2E-340D-4441-B448-52A4E75278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9B51A1E-902D-48AF-9020-955120F399B6}" type="slidenum">
              <a:rPr lang="en-US">
                <a:solidFill>
                  <a:srgbClr val="898989"/>
                </a:solidFill>
              </a:rPr>
              <a:pPr algn="r">
                <a:spcAft>
                  <a:spcPts val="600"/>
                </a:spcAft>
              </a:pPr>
              <a:t>22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1CDD89-DE06-4CA6-B816-6C8225218D3E}"/>
              </a:ext>
            </a:extLst>
          </p:cNvPr>
          <p:cNvSpPr txBox="1"/>
          <p:nvPr/>
        </p:nvSpPr>
        <p:spPr>
          <a:xfrm>
            <a:off x="2653990" y="5717894"/>
            <a:ext cx="9043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>
                <a:hlinkClick r:id="rId3"/>
              </a:rPr>
              <a:t>http://oys.ogretmenplatform.org/index.php</a:t>
            </a:r>
            <a:r>
              <a:rPr lang="tr-TR" sz="4000" dirty="0"/>
              <a:t> </a:t>
            </a:r>
          </a:p>
        </p:txBody>
      </p:sp>
      <p:pic>
        <p:nvPicPr>
          <p:cNvPr id="14" name="Content Placeholder 1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85FA83C-226C-40D6-B043-7DE14FCB94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523374" y="1134664"/>
            <a:ext cx="8346891" cy="444670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41" y="6391694"/>
            <a:ext cx="4304757" cy="36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09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0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0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F4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246F78-C2C9-48F1-99AD-B1DA9E0A2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Öğrenme YÖNETİM SİSTEMİ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4EA2E-340D-4441-B448-52A4E75278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9B51A1E-902D-48AF-9020-955120F399B6}" type="slidenum">
              <a:rPr lang="en-US">
                <a:solidFill>
                  <a:srgbClr val="898989"/>
                </a:solidFill>
              </a:rPr>
              <a:pPr algn="r">
                <a:spcAft>
                  <a:spcPts val="600"/>
                </a:spcAft>
              </a:pPr>
              <a:t>23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1CDD89-DE06-4CA6-B816-6C8225218D3E}"/>
              </a:ext>
            </a:extLst>
          </p:cNvPr>
          <p:cNvSpPr txBox="1"/>
          <p:nvPr/>
        </p:nvSpPr>
        <p:spPr>
          <a:xfrm>
            <a:off x="2653990" y="5717894"/>
            <a:ext cx="9043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>
                <a:hlinkClick r:id="rId3"/>
              </a:rPr>
              <a:t>http://oys.ogretmenplatform.org/index.php</a:t>
            </a:r>
            <a:r>
              <a:rPr lang="tr-TR" sz="4000" dirty="0"/>
              <a:t> </a:t>
            </a:r>
          </a:p>
        </p:txBody>
      </p:sp>
      <p:pic>
        <p:nvPicPr>
          <p:cNvPr id="7" name="Content Placeholder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078A07E3-6C42-490F-925B-1AD597BD1E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773726" y="1048215"/>
            <a:ext cx="8166213" cy="435045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41" y="6391694"/>
            <a:ext cx="4304757" cy="36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06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0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0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F4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246F78-C2C9-48F1-99AD-B1DA9E0A2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Öğrenme YÖNETİM SİSTEMİ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4EA2E-340D-4441-B448-52A4E75278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9B51A1E-902D-48AF-9020-955120F399B6}" type="slidenum">
              <a:rPr lang="en-US">
                <a:solidFill>
                  <a:srgbClr val="898989"/>
                </a:solidFill>
              </a:rPr>
              <a:pPr algn="r">
                <a:spcAft>
                  <a:spcPts val="600"/>
                </a:spcAft>
              </a:pPr>
              <a:t>24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1CDD89-DE06-4CA6-B816-6C8225218D3E}"/>
              </a:ext>
            </a:extLst>
          </p:cNvPr>
          <p:cNvSpPr txBox="1"/>
          <p:nvPr/>
        </p:nvSpPr>
        <p:spPr>
          <a:xfrm>
            <a:off x="2653990" y="5717894"/>
            <a:ext cx="9043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>
                <a:hlinkClick r:id="rId3"/>
              </a:rPr>
              <a:t>http://oys.ogretmenplatform.org/index.php</a:t>
            </a:r>
            <a:r>
              <a:rPr lang="tr-TR" sz="4000" dirty="0"/>
              <a:t> </a:t>
            </a:r>
          </a:p>
        </p:txBody>
      </p:sp>
      <p:pic>
        <p:nvPicPr>
          <p:cNvPr id="8" name="Content Placeholder 7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F5456C6D-48E5-464E-A283-AED55E57FB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566694" y="1073570"/>
            <a:ext cx="8303572" cy="450779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41" y="6391694"/>
            <a:ext cx="4304757" cy="36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08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0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0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F4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246F78-C2C9-48F1-99AD-B1DA9E0A2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Öğrenme YÖNETİM SİSTEMİ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4EA2E-340D-4441-B448-52A4E75278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9B51A1E-902D-48AF-9020-955120F399B6}" type="slidenum">
              <a:rPr lang="en-US">
                <a:solidFill>
                  <a:srgbClr val="898989"/>
                </a:solidFill>
              </a:rPr>
              <a:pPr algn="r">
                <a:spcAft>
                  <a:spcPts val="600"/>
                </a:spcAft>
              </a:pPr>
              <a:t>25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1CDD89-DE06-4CA6-B816-6C8225218D3E}"/>
              </a:ext>
            </a:extLst>
          </p:cNvPr>
          <p:cNvSpPr txBox="1"/>
          <p:nvPr/>
        </p:nvSpPr>
        <p:spPr>
          <a:xfrm>
            <a:off x="2653990" y="5717894"/>
            <a:ext cx="9043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>
                <a:hlinkClick r:id="rId3"/>
              </a:rPr>
              <a:t>http://oys.ogretmenplatform.org/index.php</a:t>
            </a:r>
            <a:r>
              <a:rPr lang="tr-TR" sz="4000" dirty="0"/>
              <a:t> </a:t>
            </a:r>
          </a:p>
        </p:txBody>
      </p:sp>
      <p:pic>
        <p:nvPicPr>
          <p:cNvPr id="7" name="Content Placeholder 6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80EBD520-2699-49AC-A7AE-34A21DF069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702738" y="959005"/>
            <a:ext cx="8128310" cy="462236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41" y="6391694"/>
            <a:ext cx="4304757" cy="36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28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A6150CF-C81C-4E53-8ED7-A526A79EB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863" y="2131884"/>
            <a:ext cx="5189802" cy="129711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tr-TR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SORULAR </a:t>
            </a:r>
            <a:br>
              <a:rPr lang="tr-TR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tr-TR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&amp; </a:t>
            </a:r>
            <a:br>
              <a:rPr lang="tr-TR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tr-TR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YORUMLAR</a:t>
            </a:r>
            <a:endParaRPr lang="en-US" sz="40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9DCF3E2-A037-43DD-9907-D7E12FAB4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4127" y="4304668"/>
            <a:ext cx="4805691" cy="8388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tr-TR" sz="2400" kern="1200" dirty="0">
                <a:latin typeface="+mn-lt"/>
                <a:ea typeface="+mn-ea"/>
                <a:cs typeface="+mn-cs"/>
              </a:rPr>
              <a:t>Dr. Arif Yılmaz</a:t>
            </a:r>
          </a:p>
          <a:p>
            <a:pPr algn="ctr">
              <a:lnSpc>
                <a:spcPct val="90000"/>
              </a:lnSpc>
            </a:pPr>
            <a:r>
              <a:rPr lang="tr-TR" sz="2400" dirty="0">
                <a:latin typeface="+mn-lt"/>
                <a:cs typeface="+mn-cs"/>
                <a:hlinkClick r:id="rId3"/>
              </a:rPr>
              <a:t>arif@acettepe.edu.tr</a:t>
            </a:r>
            <a:r>
              <a:rPr lang="tr-TR" sz="2400" dirty="0">
                <a:latin typeface="+mn-lt"/>
                <a:cs typeface="+mn-cs"/>
              </a:rPr>
              <a:t> </a:t>
            </a:r>
            <a:endParaRPr lang="en-US" sz="24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EC8C480-A25D-4141-BC72-64BC07B991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tretch>
            <a:fillRect/>
          </a:stretch>
        </p:blipFill>
        <p:spPr>
          <a:xfrm>
            <a:off x="7709770" y="1815320"/>
            <a:ext cx="4141760" cy="4141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593" y="6185632"/>
            <a:ext cx="4304757" cy="36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7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41BB60-E943-444A-B959-1C0CE490F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Değerlendİrme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Aracı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5" name="Straight Connector 2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Placeholder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A4344B4-AB1C-4FDC-8970-CBC3A01CAF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5288" r="5656" b="-3"/>
          <a:stretch/>
        </p:blipFill>
        <p:spPr>
          <a:xfrm>
            <a:off x="5553097" y="492573"/>
            <a:ext cx="5754995" cy="588079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DF37D-953B-4D33-A391-91ED3780B5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91022" y="6356350"/>
            <a:ext cx="1362777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  <a:defRPr/>
            </a:pPr>
            <a:fld id="{19B51A1E-902D-48AF-9020-955120F399B6}" type="slidenum">
              <a:rPr lang="en-US" i="0">
                <a:solidFill>
                  <a:srgbClr val="595959"/>
                </a:solidFill>
              </a:rPr>
              <a:pPr algn="r">
                <a:lnSpc>
                  <a:spcPct val="90000"/>
                </a:lnSpc>
                <a:spcAft>
                  <a:spcPts val="600"/>
                </a:spcAft>
                <a:defRPr/>
              </a:pPr>
              <a:t>3</a:t>
            </a:fld>
            <a:endParaRPr lang="en-US" i="0">
              <a:solidFill>
                <a:srgbClr val="595959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4" y="6134825"/>
            <a:ext cx="4304757" cy="36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32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EBF48-31CE-4221-9174-C1A119ED1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EĞİTSEL ORTAM ve PEDAGOJİK İKLİM GÖZLEM ÖLÇEĞİ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9F2010-20C4-453D-B7C4-AF2DEE02A65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000232" y="6108192"/>
            <a:ext cx="548640" cy="548640"/>
          </a:xfrm>
          <a:prstGeom prst="ellipse">
            <a:avLst/>
          </a:prstGeom>
          <a:solidFill>
            <a:srgbClr val="89898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sz="1500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500">
              <a:solidFill>
                <a:srgbClr val="FFFFFF">
                  <a:alpha val="80000"/>
                </a:srgbClr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D3BC43B-7EA4-4C0C-89AF-F1A70933F0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977959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7" y="6428063"/>
            <a:ext cx="4304757" cy="36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54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EBF48-31CE-4221-9174-C1A119ED1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EĞİTSEL ORTAM ve PEDAGOJİK İKLİM GÖZLEM ÖLÇEĞİ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9F2010-20C4-453D-B7C4-AF2DEE02A65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000232" y="6108192"/>
            <a:ext cx="548640" cy="548640"/>
          </a:xfrm>
          <a:prstGeom prst="ellipse">
            <a:avLst/>
          </a:prstGeom>
          <a:solidFill>
            <a:srgbClr val="89898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sz="1500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500">
              <a:solidFill>
                <a:srgbClr val="FFFFFF">
                  <a:alpha val="80000"/>
                </a:srgbClr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D3BC43B-7EA4-4C0C-89AF-F1A70933F0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059408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6" y="6473880"/>
            <a:ext cx="4304757" cy="36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65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EBF48-31CE-4221-9174-C1A119ED1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EĞİTSEL ORTAM ve PEDAGOJİK İKLİM GÖZLEM ÖLÇEĞİ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9F2010-20C4-453D-B7C4-AF2DEE02A65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000232" y="6108192"/>
            <a:ext cx="548640" cy="548640"/>
          </a:xfrm>
          <a:prstGeom prst="ellipse">
            <a:avLst/>
          </a:prstGeom>
          <a:solidFill>
            <a:srgbClr val="89898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sz="1500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1500">
              <a:solidFill>
                <a:srgbClr val="FFFFFF">
                  <a:alpha val="80000"/>
                </a:srgbClr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9EC9C30-BAA7-4CB5-B4EE-184184418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07822" y="1644981"/>
            <a:ext cx="7127207" cy="3735729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52CC1D7-CA39-4640-A261-249E581837BF}"/>
              </a:ext>
            </a:extLst>
          </p:cNvPr>
          <p:cNvSpPr txBox="1">
            <a:spLocks/>
          </p:cNvSpPr>
          <p:nvPr/>
        </p:nvSpPr>
        <p:spPr>
          <a:xfrm>
            <a:off x="5361921" y="631161"/>
            <a:ext cx="6219008" cy="360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000" b="1" dirty="0"/>
              <a:t>PUANLAMA SİSTEMİ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6" y="6473880"/>
            <a:ext cx="4304757" cy="36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4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EBF48-31CE-4221-9174-C1A119ED1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EĞİTSEL ORTAM ve PEDAGOJİK İKLİM GÖZLEM ÖLÇEĞİ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9F2010-20C4-453D-B7C4-AF2DEE02A65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000232" y="6108192"/>
            <a:ext cx="548640" cy="548640"/>
          </a:xfrm>
          <a:prstGeom prst="ellipse">
            <a:avLst/>
          </a:prstGeom>
          <a:solidFill>
            <a:srgbClr val="89898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sz="1500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50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52CC1D7-CA39-4640-A261-249E581837BF}"/>
              </a:ext>
            </a:extLst>
          </p:cNvPr>
          <p:cNvSpPr txBox="1">
            <a:spLocks/>
          </p:cNvSpPr>
          <p:nvPr/>
        </p:nvSpPr>
        <p:spPr>
          <a:xfrm>
            <a:off x="5361921" y="631161"/>
            <a:ext cx="6219008" cy="360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000" b="1" dirty="0"/>
              <a:t>EĞİTSEL ORTAM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47E1CE6-561C-4660-A89F-1FE54FA4F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96367" y="1464466"/>
            <a:ext cx="7276943" cy="3929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6" y="6473880"/>
            <a:ext cx="4304757" cy="36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96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EBF48-31CE-4221-9174-C1A119ED1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EĞİTSEL ORTAM ve PEDAGOJİK İKLİM GÖZLEM ÖLÇEĞİ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9F2010-20C4-453D-B7C4-AF2DEE02A65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000232" y="6108192"/>
            <a:ext cx="548640" cy="548640"/>
          </a:xfrm>
          <a:prstGeom prst="ellipse">
            <a:avLst/>
          </a:prstGeom>
          <a:solidFill>
            <a:srgbClr val="89898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sz="1500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150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52CC1D7-CA39-4640-A261-249E581837BF}"/>
              </a:ext>
            </a:extLst>
          </p:cNvPr>
          <p:cNvSpPr txBox="1">
            <a:spLocks/>
          </p:cNvSpPr>
          <p:nvPr/>
        </p:nvSpPr>
        <p:spPr>
          <a:xfrm>
            <a:off x="5361921" y="631161"/>
            <a:ext cx="6219008" cy="360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000" b="1" dirty="0"/>
              <a:t>PEDAGOJİK İKLİM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EC44AFD-07B5-43EF-8D3D-E379BE6F4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96367" y="1490605"/>
            <a:ext cx="7346990" cy="4044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6" y="6473880"/>
            <a:ext cx="4304757" cy="36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78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499AD7B-99D4-4755-8966-F7BA042690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A06F89A-489D-4383-94C5-42F7FF2E9A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246F78-C2C9-48F1-99AD-B1DA9E0A2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Kaynaştırma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Ortamlarında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Çalışan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Öğretmenler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İç</a:t>
            </a:r>
            <a:r>
              <a:rPr lang="tr-TR" sz="3100" dirty="0">
                <a:solidFill>
                  <a:srgbClr val="FFFFFF"/>
                </a:solidFill>
              </a:rPr>
              <a:t>İ</a:t>
            </a:r>
            <a:r>
              <a:rPr lang="en-US" sz="31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Eğ</a:t>
            </a:r>
            <a:r>
              <a:rPr lang="tr-TR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İ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</a:t>
            </a:r>
            <a:r>
              <a:rPr lang="tr-TR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İ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Programı</a:t>
            </a: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4EA2E-340D-4441-B448-52A4E75278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9B51A1E-902D-48AF-9020-955120F399B6}" type="slidenum">
              <a:rPr lang="en-US" sz="1000">
                <a:solidFill>
                  <a:srgbClr val="898989"/>
                </a:solidFill>
              </a:rPr>
              <a:pPr algn="r">
                <a:spcAft>
                  <a:spcPts val="600"/>
                </a:spcAft>
              </a:pPr>
              <a:t>9</a:t>
            </a:fld>
            <a:endParaRPr lang="en-US" sz="1000">
              <a:solidFill>
                <a:srgbClr val="898989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19A060B-8A4E-4139-AFB2-1870FC65EA3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09711846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88" y="6380735"/>
            <a:ext cx="4304757" cy="36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95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inimalistic Presentation Layout_SB - v6" id="{67056ED3-B4C9-43D6-B04E-246645D2F1A5}" vid="{EF913330-EBA1-4EBC-8C4F-D710DC878F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BB5711-29E1-4F8E-81A0-7947C57B2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934E25-8442-49E9-ABDF-3146C4145F3B}">
  <ds:schemaRefs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sharepoint/v3"/>
    <ds:schemaRef ds:uri="http://schemas.microsoft.com/office/infopath/2007/PartnerControls"/>
    <ds:schemaRef ds:uri="6dc4bcd6-49db-4c07-9060-8acfc67cef9f"/>
    <ds:schemaRef ds:uri="fb0879af-3eba-417a-a55a-ffe6dcd6ca77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6CB1848-D3E0-4F10-B640-720BE758B8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1310</Words>
  <Application>Microsoft Office PowerPoint</Application>
  <PresentationFormat>Geniş ekran</PresentationFormat>
  <Paragraphs>185</Paragraphs>
  <Slides>26</Slides>
  <Notes>21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1" baseType="lpstr">
      <vt:lpstr>Arial</vt:lpstr>
      <vt:lpstr>Calibri</vt:lpstr>
      <vt:lpstr>Corbel</vt:lpstr>
      <vt:lpstr>Times New Roman</vt:lpstr>
      <vt:lpstr>Office Theme</vt:lpstr>
      <vt:lpstr>Kaynaştırma sınıflarında Çalışan Okul Öncesi Öğretmenler İçin Müfredat Geliştirme projesi</vt:lpstr>
      <vt:lpstr>PROJE ÇIKTILARI</vt:lpstr>
      <vt:lpstr>Değerlendİrme Aracı</vt:lpstr>
      <vt:lpstr>EĞİTSEL ORTAM ve PEDAGOJİK İKLİM GÖZLEM ÖLÇEĞİ</vt:lpstr>
      <vt:lpstr>EĞİTSEL ORTAM ve PEDAGOJİK İKLİM GÖZLEM ÖLÇEĞİ</vt:lpstr>
      <vt:lpstr>EĞİTSEL ORTAM ve PEDAGOJİK İKLİM GÖZLEM ÖLÇEĞİ</vt:lpstr>
      <vt:lpstr>EĞİTSEL ORTAM ve PEDAGOJİK İKLİM GÖZLEM ÖLÇEĞİ</vt:lpstr>
      <vt:lpstr>EĞİTSEL ORTAM ve PEDAGOJİK İKLİM GÖZLEM ÖLÇEĞİ</vt:lpstr>
      <vt:lpstr>Kaynaştırma Ortamlarında Çalışan Öğretmenler İçİn Eğİtİm Programı</vt:lpstr>
      <vt:lpstr>ODAK GRUP GÖRÜŞMELERİ</vt:lpstr>
      <vt:lpstr>ODAK GRUP GÖRÜŞMELERİ</vt:lpstr>
      <vt:lpstr>ODAK GRUP GÖRÜŞMELERİ </vt:lpstr>
      <vt:lpstr>ODAK GRUP GÖRÜŞMELERİ </vt:lpstr>
      <vt:lpstr>ODAK GRUP GÖRÜŞMELERİ </vt:lpstr>
      <vt:lpstr>ODAK GRUP GÖRÜŞMELERİ </vt:lpstr>
      <vt:lpstr>İÇERİK GELİŞTİRME &amp; Düzeltme</vt:lpstr>
      <vt:lpstr>E-Öğrenme PORTALI</vt:lpstr>
      <vt:lpstr>E-Öğrenme Portalı</vt:lpstr>
      <vt:lpstr>PROJE WEB SAYFASI</vt:lpstr>
      <vt:lpstr>Öğrenme YÖNETİM SİSTEMİ</vt:lpstr>
      <vt:lpstr>Öğrenme YÖNETİM SİSTEMİ</vt:lpstr>
      <vt:lpstr>Öğrenme YÖNETİM SİSTEMİ</vt:lpstr>
      <vt:lpstr>Öğrenme YÖNETİM SİSTEMİ</vt:lpstr>
      <vt:lpstr>Öğrenme YÖNETİM SİSTEMİ</vt:lpstr>
      <vt:lpstr>Öğrenme YÖNETİM SİSTEMİ</vt:lpstr>
      <vt:lpstr>SORULAR  &amp;  YORUMLAR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2018-08-12T16:25:14Z</dcterms:created>
  <dcterms:modified xsi:type="dcterms:W3CDTF">2018-08-15T17:50:04Z</dcterms:modified>
</cp:coreProperties>
</file>